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5"/>
  </p:notesMasterIdLst>
  <p:handoutMasterIdLst>
    <p:handoutMasterId r:id="rId46"/>
  </p:handoutMasterIdLst>
  <p:sldIdLst>
    <p:sldId id="348" r:id="rId2"/>
    <p:sldId id="349" r:id="rId3"/>
    <p:sldId id="350" r:id="rId4"/>
    <p:sldId id="351" r:id="rId5"/>
    <p:sldId id="352" r:id="rId6"/>
    <p:sldId id="353" r:id="rId7"/>
    <p:sldId id="354" r:id="rId8"/>
    <p:sldId id="355" r:id="rId9"/>
    <p:sldId id="356" r:id="rId10"/>
    <p:sldId id="328" r:id="rId11"/>
    <p:sldId id="331" r:id="rId12"/>
    <p:sldId id="330" r:id="rId13"/>
    <p:sldId id="300" r:id="rId14"/>
    <p:sldId id="301" r:id="rId15"/>
    <p:sldId id="327" r:id="rId16"/>
    <p:sldId id="323" r:id="rId17"/>
    <p:sldId id="317" r:id="rId18"/>
    <p:sldId id="321" r:id="rId19"/>
    <p:sldId id="334" r:id="rId20"/>
    <p:sldId id="338" r:id="rId21"/>
    <p:sldId id="358" r:id="rId22"/>
    <p:sldId id="332" r:id="rId23"/>
    <p:sldId id="361" r:id="rId24"/>
    <p:sldId id="359" r:id="rId25"/>
    <p:sldId id="360" r:id="rId26"/>
    <p:sldId id="362" r:id="rId27"/>
    <p:sldId id="363" r:id="rId28"/>
    <p:sldId id="336" r:id="rId29"/>
    <p:sldId id="337" r:id="rId30"/>
    <p:sldId id="364" r:id="rId31"/>
    <p:sldId id="340" r:id="rId32"/>
    <p:sldId id="365" r:id="rId33"/>
    <p:sldId id="347" r:id="rId34"/>
    <p:sldId id="366" r:id="rId35"/>
    <p:sldId id="368" r:id="rId36"/>
    <p:sldId id="369" r:id="rId37"/>
    <p:sldId id="370" r:id="rId38"/>
    <p:sldId id="371" r:id="rId39"/>
    <p:sldId id="372" r:id="rId40"/>
    <p:sldId id="373" r:id="rId41"/>
    <p:sldId id="375" r:id="rId42"/>
    <p:sldId id="376" r:id="rId43"/>
    <p:sldId id="374" r:id="rId4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3399"/>
    <a:srgbClr val="0099FF"/>
    <a:srgbClr val="3366FF"/>
    <a:srgbClr val="F97F23"/>
    <a:srgbClr val="FF0101"/>
    <a:srgbClr val="FFFFCC"/>
    <a:srgbClr val="FF7C80"/>
    <a:srgbClr val="99CC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30" autoAdjust="0"/>
  </p:normalViewPr>
  <p:slideViewPr>
    <p:cSldViewPr>
      <p:cViewPr varScale="1">
        <p:scale>
          <a:sx n="70" d="100"/>
          <a:sy n="70" d="100"/>
        </p:scale>
        <p:origin x="1386" y="66"/>
      </p:cViewPr>
      <p:guideLst>
        <p:guide orient="horz" pos="2160"/>
        <p:guide pos="2880"/>
      </p:guideLst>
    </p:cSldViewPr>
  </p:slideViewPr>
  <p:outlineViewPr>
    <p:cViewPr>
      <p:scale>
        <a:sx n="33" d="100"/>
        <a:sy n="33" d="100"/>
      </p:scale>
      <p:origin x="0" y="-13308"/>
    </p:cViewPr>
  </p:outlineViewPr>
  <p:notesTextViewPr>
    <p:cViewPr>
      <p:scale>
        <a:sx n="100" d="100"/>
        <a:sy n="100" d="100"/>
      </p:scale>
      <p:origin x="0" y="0"/>
    </p:cViewPr>
  </p:notesTextViewPr>
  <p:sorterViewPr>
    <p:cViewPr>
      <p:scale>
        <a:sx n="100" d="100"/>
        <a:sy n="100" d="100"/>
      </p:scale>
      <p:origin x="0" y="-2088"/>
    </p:cViewPr>
  </p:sorterViewPr>
  <p:notesViewPr>
    <p:cSldViewPr>
      <p:cViewPr>
        <p:scale>
          <a:sx n="100" d="100"/>
          <a:sy n="100" d="100"/>
        </p:scale>
        <p:origin x="2850" y="7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9337822979172457E-2"/>
          <c:y val="2.0923362271145791E-2"/>
          <c:w val="0.93277040127058097"/>
          <c:h val="0.91117483098184004"/>
        </c:manualLayout>
      </c:layout>
      <c:lineChart>
        <c:grouping val="standard"/>
        <c:varyColors val="0"/>
        <c:ser>
          <c:idx val="0"/>
          <c:order val="0"/>
          <c:tx>
            <c:strRef>
              <c:f>Sheet1!$C$27</c:f>
              <c:strCache>
                <c:ptCount val="1"/>
                <c:pt idx="0">
                  <c:v>2650地区会員数の推移</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Sheet1!$D$26:$P$26</c:f>
              <c:numCache>
                <c:formatCode>General</c:formatCode>
                <c:ptCount val="13"/>
                <c:pt idx="0">
                  <c:v>1997</c:v>
                </c:pt>
                <c:pt idx="1">
                  <c:v>2000</c:v>
                </c:pt>
                <c:pt idx="2">
                  <c:v>2002</c:v>
                </c:pt>
                <c:pt idx="3">
                  <c:v>2004</c:v>
                </c:pt>
                <c:pt idx="4">
                  <c:v>2006</c:v>
                </c:pt>
                <c:pt idx="5">
                  <c:v>2008</c:v>
                </c:pt>
                <c:pt idx="6">
                  <c:v>2010</c:v>
                </c:pt>
                <c:pt idx="7">
                  <c:v>2011</c:v>
                </c:pt>
                <c:pt idx="8">
                  <c:v>2012</c:v>
                </c:pt>
                <c:pt idx="9">
                  <c:v>2013</c:v>
                </c:pt>
                <c:pt idx="10">
                  <c:v>2014</c:v>
                </c:pt>
                <c:pt idx="11">
                  <c:v>2015</c:v>
                </c:pt>
                <c:pt idx="12">
                  <c:v>2016</c:v>
                </c:pt>
              </c:numCache>
            </c:numRef>
          </c:cat>
          <c:val>
            <c:numRef>
              <c:f>Sheet1!$D$27:$P$27</c:f>
              <c:numCache>
                <c:formatCode>#,##0_);[Red]\(#,##0\)</c:formatCode>
                <c:ptCount val="13"/>
                <c:pt idx="0">
                  <c:v>6713</c:v>
                </c:pt>
                <c:pt idx="1">
                  <c:v>6185</c:v>
                </c:pt>
                <c:pt idx="2">
                  <c:v>5651</c:v>
                </c:pt>
                <c:pt idx="3">
                  <c:v>5306</c:v>
                </c:pt>
                <c:pt idx="4">
                  <c:v>5205</c:v>
                </c:pt>
                <c:pt idx="5">
                  <c:v>5030</c:v>
                </c:pt>
                <c:pt idx="6">
                  <c:v>4666</c:v>
                </c:pt>
                <c:pt idx="7">
                  <c:v>4609</c:v>
                </c:pt>
                <c:pt idx="8">
                  <c:v>4502</c:v>
                </c:pt>
                <c:pt idx="9">
                  <c:v>4451</c:v>
                </c:pt>
                <c:pt idx="10">
                  <c:v>4515</c:v>
                </c:pt>
                <c:pt idx="11">
                  <c:v>4649</c:v>
                </c:pt>
              </c:numCache>
            </c:numRef>
          </c:val>
          <c:smooth val="0"/>
        </c:ser>
        <c:dLbls>
          <c:dLblPos val="ctr"/>
          <c:showLegendKey val="0"/>
          <c:showVal val="1"/>
          <c:showCatName val="0"/>
          <c:showSerName val="0"/>
          <c:showPercent val="0"/>
          <c:showBubbleSize val="0"/>
        </c:dLbls>
        <c:smooth val="0"/>
        <c:axId val="316267216"/>
        <c:axId val="316269568"/>
      </c:lineChart>
      <c:catAx>
        <c:axId val="31626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16269568"/>
        <c:crosses val="autoZero"/>
        <c:auto val="1"/>
        <c:lblAlgn val="ctr"/>
        <c:lblOffset val="100"/>
        <c:noMultiLvlLbl val="0"/>
      </c:catAx>
      <c:valAx>
        <c:axId val="316269568"/>
        <c:scaling>
          <c:orientation val="minMax"/>
          <c:max val="7000"/>
          <c:min val="44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16267216"/>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kumimoji="1" lang="ja-JP"/>
        </a:p>
      </dgm:t>
    </dgm:pt>
    <dgm:pt modelId="{C59269D0-92A5-481C-BA64-727AFB0DD545}">
      <dgm:prSet phldrT="[Text]" custT="1"/>
      <dgm:spPr/>
      <dgm:t>
        <a:bodyPr/>
        <a:lstStyle/>
        <a:p>
          <a:r>
            <a:rPr kumimoji="1" lang="ja-JP" altLang="en-US" sz="2800" dirty="0" smtClean="0">
              <a:effectLst/>
            </a:rPr>
            <a:t>会員増強の必要性とその共有</a:t>
          </a:r>
          <a:endParaRPr kumimoji="1" lang="ja-JP" sz="2800" dirty="0">
            <a:effectLst/>
          </a:endParaRPr>
        </a:p>
      </dgm:t>
    </dgm:pt>
    <dgm:pt modelId="{312CC84D-092F-422A-AA24-A4619DBBB7BE}" type="parTrans" cxnId="{9071FB3B-D26B-4384-BD1A-80C12C62D02C}">
      <dgm:prSet/>
      <dgm:spPr/>
      <dgm:t>
        <a:bodyPr/>
        <a:lstStyle/>
        <a:p>
          <a:endParaRPr kumimoji="1" lang="ja-JP" sz="2800">
            <a:effectLst/>
          </a:endParaRPr>
        </a:p>
      </dgm:t>
    </dgm:pt>
    <dgm:pt modelId="{266DE8E8-1339-41C4-B9A7-6148496C7FA9}" type="sibTrans" cxnId="{9071FB3B-D26B-4384-BD1A-80C12C62D02C}">
      <dgm:prSet/>
      <dgm:spPr/>
      <dgm:t>
        <a:bodyPr/>
        <a:lstStyle/>
        <a:p>
          <a:endParaRPr kumimoji="1" lang="ja-JP" sz="2800">
            <a:effectLst/>
          </a:endParaRPr>
        </a:p>
      </dgm:t>
    </dgm:pt>
    <dgm:pt modelId="{D1776C8F-2B10-4075-8DF7-7F65AB725ED5}">
      <dgm:prSet phldrT="[Text]" custT="1"/>
      <dgm:spPr/>
      <dgm:t>
        <a:bodyPr/>
        <a:lstStyle/>
        <a:p>
          <a:r>
            <a:rPr kumimoji="1" lang="en-US" altLang="ja-JP" sz="2800" dirty="0" smtClean="0">
              <a:effectLst/>
            </a:rPr>
            <a:t>3</a:t>
          </a:r>
          <a:endParaRPr kumimoji="1" lang="ja-JP" sz="2800" dirty="0">
            <a:effectLst/>
          </a:endParaRPr>
        </a:p>
      </dgm:t>
    </dgm:pt>
    <dgm:pt modelId="{7291E740-3E17-41B3-99D3-1D67AE37CC3F}" type="parTrans" cxnId="{7077B78D-FCDC-4519-8416-DC357ACD5043}">
      <dgm:prSet/>
      <dgm:spPr/>
      <dgm:t>
        <a:bodyPr/>
        <a:lstStyle/>
        <a:p>
          <a:endParaRPr kumimoji="1" lang="ja-JP" sz="2800">
            <a:effectLst/>
          </a:endParaRPr>
        </a:p>
      </dgm:t>
    </dgm:pt>
    <dgm:pt modelId="{88B75C29-8054-417D-BCE3-878A55118F6D}" type="sibTrans" cxnId="{7077B78D-FCDC-4519-8416-DC357ACD5043}">
      <dgm:prSet/>
      <dgm:spPr/>
      <dgm:t>
        <a:bodyPr/>
        <a:lstStyle/>
        <a:p>
          <a:endParaRPr kumimoji="1" lang="ja-JP" sz="2800">
            <a:effectLst/>
          </a:endParaRPr>
        </a:p>
      </dgm:t>
    </dgm:pt>
    <dgm:pt modelId="{1E4D3931-0DBD-4211-A24A-6AF364284B1E}">
      <dgm:prSet phldrT="[Text]" custT="1"/>
      <dgm:spPr>
        <a:noFill/>
      </dgm:spPr>
      <dgm:t>
        <a:bodyPr/>
        <a:lstStyle/>
        <a:p>
          <a:pPr marL="280988" indent="-280988"/>
          <a:r>
            <a:rPr kumimoji="1" lang="ja-JP" altLang="en-US" sz="2800" dirty="0" smtClean="0">
              <a:effectLst/>
            </a:rPr>
            <a:t>自分のクラブを知る</a:t>
          </a:r>
          <a:endParaRPr kumimoji="1" lang="ja-JP" sz="2800" dirty="0">
            <a:effectLst/>
          </a:endParaRPr>
        </a:p>
      </dgm:t>
    </dgm:pt>
    <dgm:pt modelId="{CADAA3D9-7C63-4729-85B0-64C8AF644EEF}" type="sibTrans" cxnId="{63E4D827-0083-4625-9FD6-043D8D32091E}">
      <dgm:prSet/>
      <dgm:spPr/>
      <dgm:t>
        <a:bodyPr/>
        <a:lstStyle/>
        <a:p>
          <a:endParaRPr kumimoji="1" lang="ja-JP" sz="2800">
            <a:effectLst/>
          </a:endParaRPr>
        </a:p>
      </dgm:t>
    </dgm:pt>
    <dgm:pt modelId="{FC93695B-FD0E-4353-B1FD-4328F4386DEC}" type="parTrans" cxnId="{63E4D827-0083-4625-9FD6-043D8D32091E}">
      <dgm:prSet/>
      <dgm:spPr/>
      <dgm:t>
        <a:bodyPr/>
        <a:lstStyle/>
        <a:p>
          <a:endParaRPr kumimoji="1" lang="ja-JP" sz="2800">
            <a:effectLst/>
          </a:endParaRPr>
        </a:p>
      </dgm:t>
    </dgm:pt>
    <dgm:pt modelId="{AA046201-5C4D-445E-BF0B-5C6D2B0A1945}">
      <dgm:prSet phldrT="[Text]" custT="1"/>
      <dgm:spPr/>
      <dgm:t>
        <a:bodyPr/>
        <a:lstStyle/>
        <a:p>
          <a:r>
            <a:rPr kumimoji="1" lang="ja-JP" sz="2800" dirty="0">
              <a:effectLst/>
            </a:rPr>
            <a:t>2</a:t>
          </a:r>
        </a:p>
      </dgm:t>
    </dgm:pt>
    <dgm:pt modelId="{40767EFF-7D52-4469-ACEE-7D28E67337E2}" type="sibTrans" cxnId="{B8AF1086-D7BE-446F-9133-738B599E9A7D}">
      <dgm:prSet/>
      <dgm:spPr/>
      <dgm:t>
        <a:bodyPr/>
        <a:lstStyle/>
        <a:p>
          <a:endParaRPr kumimoji="1" lang="ja-JP" sz="2800">
            <a:effectLst/>
          </a:endParaRPr>
        </a:p>
      </dgm:t>
    </dgm:pt>
    <dgm:pt modelId="{FE92FC33-5E0F-4302-9E80-A69E8ACDDE56}" type="parTrans" cxnId="{B8AF1086-D7BE-446F-9133-738B599E9A7D}">
      <dgm:prSet/>
      <dgm:spPr/>
      <dgm:t>
        <a:bodyPr/>
        <a:lstStyle/>
        <a:p>
          <a:endParaRPr kumimoji="1" lang="ja-JP" sz="2800">
            <a:effectLst/>
          </a:endParaRPr>
        </a:p>
      </dgm:t>
    </dgm:pt>
    <dgm:pt modelId="{4A8CBA57-6D8A-4CB3-85A5-EBA917ED3591}">
      <dgm:prSet phldrT="[Text]" custT="1"/>
      <dgm:spPr/>
      <dgm:t>
        <a:bodyPr/>
        <a:lstStyle/>
        <a:p>
          <a:r>
            <a:rPr kumimoji="1" lang="ja-JP" altLang="en-US" sz="2800" b="0" dirty="0" smtClean="0">
              <a:effectLst/>
            </a:rPr>
            <a:t>長期計画に基づいた会員増強戦略の立案</a:t>
          </a:r>
        </a:p>
      </dgm:t>
    </dgm:pt>
    <dgm:pt modelId="{4E3DC531-A27E-40D1-ABB9-CA50ACCC5BAF}" type="parTrans" cxnId="{98E5C2AD-2927-4C99-A203-D40CA64EBCC3}">
      <dgm:prSet/>
      <dgm:spPr/>
      <dgm:t>
        <a:bodyPr/>
        <a:lstStyle/>
        <a:p>
          <a:endParaRPr kumimoji="1" lang="ja-JP" altLang="en-US" sz="2800">
            <a:effectLst/>
          </a:endParaRPr>
        </a:p>
      </dgm:t>
    </dgm:pt>
    <dgm:pt modelId="{2C02F707-A875-4847-868D-EA2575A15921}" type="sibTrans" cxnId="{98E5C2AD-2927-4C99-A203-D40CA64EBCC3}">
      <dgm:prSet/>
      <dgm:spPr/>
      <dgm:t>
        <a:bodyPr/>
        <a:lstStyle/>
        <a:p>
          <a:endParaRPr kumimoji="1" lang="ja-JP" altLang="en-US" sz="2800">
            <a:effectLst/>
          </a:endParaRPr>
        </a:p>
      </dgm:t>
    </dgm:pt>
    <dgm:pt modelId="{4F33F921-6762-4807-9BEC-445B3C5B7DFA}">
      <dgm:prSet phldrT="[Text]" custT="1"/>
      <dgm:spPr/>
      <dgm:t>
        <a:bodyPr/>
        <a:lstStyle/>
        <a:p>
          <a:r>
            <a:rPr kumimoji="1" lang="en-US" altLang="ja-JP" sz="2800" dirty="0" smtClean="0">
              <a:effectLst/>
            </a:rPr>
            <a:t>5</a:t>
          </a:r>
          <a:endParaRPr kumimoji="1" lang="ja-JP" altLang="en-US" sz="2800" dirty="0" smtClean="0">
            <a:effectLst/>
          </a:endParaRPr>
        </a:p>
      </dgm:t>
    </dgm:pt>
    <dgm:pt modelId="{4292D0A3-2F4D-4543-B60A-433288ED85E9}" type="parTrans" cxnId="{47409284-C669-4D66-9921-72CE2D7214A8}">
      <dgm:prSet/>
      <dgm:spPr/>
      <dgm:t>
        <a:bodyPr/>
        <a:lstStyle/>
        <a:p>
          <a:endParaRPr kumimoji="1" lang="ja-JP" altLang="en-US" sz="2800">
            <a:effectLst/>
          </a:endParaRPr>
        </a:p>
      </dgm:t>
    </dgm:pt>
    <dgm:pt modelId="{D68E0420-4093-4F96-97D0-572614C5FABB}" type="sibTrans" cxnId="{47409284-C669-4D66-9921-72CE2D7214A8}">
      <dgm:prSet/>
      <dgm:spPr/>
      <dgm:t>
        <a:bodyPr/>
        <a:lstStyle/>
        <a:p>
          <a:endParaRPr kumimoji="1" lang="ja-JP" altLang="en-US" sz="2800">
            <a:effectLst/>
          </a:endParaRPr>
        </a:p>
      </dgm:t>
    </dgm:pt>
    <dgm:pt modelId="{8FEF9208-D1EF-40B6-B50C-3CB922683F8D}">
      <dgm:prSet custT="1"/>
      <dgm:spPr/>
      <dgm:t>
        <a:bodyPr/>
        <a:lstStyle/>
        <a:p>
          <a:r>
            <a:rPr kumimoji="1" lang="ja-JP" altLang="en-US" sz="2800" dirty="0" smtClean="0">
              <a:effectLst/>
            </a:rPr>
            <a:t>会員増強の実践</a:t>
          </a:r>
        </a:p>
      </dgm:t>
    </dgm:pt>
    <dgm:pt modelId="{23ECEB54-3A66-4ED6-A010-5AE0929DF690}" type="parTrans" cxnId="{14D28345-9B8C-404A-B05B-3140A4E499A7}">
      <dgm:prSet/>
      <dgm:spPr/>
      <dgm:t>
        <a:bodyPr/>
        <a:lstStyle/>
        <a:p>
          <a:endParaRPr kumimoji="1" lang="ja-JP" altLang="en-US" sz="2800">
            <a:effectLst/>
          </a:endParaRPr>
        </a:p>
      </dgm:t>
    </dgm:pt>
    <dgm:pt modelId="{2CA273A4-42D6-440C-8D97-EF76C0AF54AF}" type="sibTrans" cxnId="{14D28345-9B8C-404A-B05B-3140A4E499A7}">
      <dgm:prSet/>
      <dgm:spPr/>
      <dgm:t>
        <a:bodyPr/>
        <a:lstStyle/>
        <a:p>
          <a:endParaRPr kumimoji="1" lang="ja-JP" altLang="en-US" sz="2800">
            <a:effectLst/>
          </a:endParaRPr>
        </a:p>
      </dgm:t>
    </dgm:pt>
    <dgm:pt modelId="{3388A217-2570-4968-8C02-95429D389902}">
      <dgm:prSet custT="1"/>
      <dgm:spPr/>
      <dgm:t>
        <a:bodyPr/>
        <a:lstStyle/>
        <a:p>
          <a:r>
            <a:rPr kumimoji="1" lang="en-US" altLang="ja-JP" sz="2800" dirty="0" smtClean="0">
              <a:effectLst/>
            </a:rPr>
            <a:t>6</a:t>
          </a:r>
          <a:endParaRPr kumimoji="1" lang="ja-JP" altLang="en-US" sz="2800" dirty="0" smtClean="0">
            <a:effectLst/>
          </a:endParaRPr>
        </a:p>
      </dgm:t>
    </dgm:pt>
    <dgm:pt modelId="{BC2A0EBE-3270-46D8-9185-C03EEAC64685}" type="parTrans" cxnId="{EDB02C24-945B-4E0B-91F0-34317FF99AEE}">
      <dgm:prSet/>
      <dgm:spPr/>
      <dgm:t>
        <a:bodyPr/>
        <a:lstStyle/>
        <a:p>
          <a:endParaRPr kumimoji="1" lang="ja-JP" altLang="en-US" sz="2800">
            <a:effectLst/>
          </a:endParaRPr>
        </a:p>
      </dgm:t>
    </dgm:pt>
    <dgm:pt modelId="{93EC489A-63FD-408E-8564-0170EB989004}" type="sibTrans" cxnId="{EDB02C24-945B-4E0B-91F0-34317FF99AEE}">
      <dgm:prSet/>
      <dgm:spPr/>
      <dgm:t>
        <a:bodyPr/>
        <a:lstStyle/>
        <a:p>
          <a:endParaRPr kumimoji="1" lang="ja-JP" altLang="en-US" sz="2800">
            <a:effectLst/>
          </a:endParaRPr>
        </a:p>
      </dgm:t>
    </dgm:pt>
    <dgm:pt modelId="{4D465D20-54E4-46E0-82A3-46134CFD188D}">
      <dgm:prSet phldrT="[Text]" custT="1"/>
      <dgm:spPr/>
      <dgm:t>
        <a:bodyPr/>
        <a:lstStyle/>
        <a:p>
          <a:r>
            <a:rPr kumimoji="1" lang="en-US" altLang="ja-JP" sz="2800" dirty="0" smtClean="0">
              <a:effectLst/>
            </a:rPr>
            <a:t>4</a:t>
          </a:r>
          <a:endParaRPr kumimoji="1" lang="ja-JP" altLang="en-US" sz="2800" dirty="0" smtClean="0">
            <a:effectLst/>
          </a:endParaRPr>
        </a:p>
      </dgm:t>
    </dgm:pt>
    <dgm:pt modelId="{740653C6-EB1F-4228-BE95-927ECDC7EAF6}" type="sibTrans" cxnId="{14767BB7-F294-45C1-AF02-B18177C0C4F8}">
      <dgm:prSet/>
      <dgm:spPr/>
      <dgm:t>
        <a:bodyPr/>
        <a:lstStyle/>
        <a:p>
          <a:endParaRPr kumimoji="1" lang="ja-JP" altLang="en-US" sz="2800">
            <a:effectLst/>
          </a:endParaRPr>
        </a:p>
      </dgm:t>
    </dgm:pt>
    <dgm:pt modelId="{F875231C-2478-491B-B82A-6F0610D4B44C}" type="parTrans" cxnId="{14767BB7-F294-45C1-AF02-B18177C0C4F8}">
      <dgm:prSet/>
      <dgm:spPr/>
      <dgm:t>
        <a:bodyPr/>
        <a:lstStyle/>
        <a:p>
          <a:endParaRPr kumimoji="1" lang="ja-JP" altLang="en-US" sz="2800">
            <a:effectLst/>
          </a:endParaRPr>
        </a:p>
      </dgm:t>
    </dgm:pt>
    <dgm:pt modelId="{320E3720-EEC0-45F1-A236-6811EE33423C}">
      <dgm:prSet phldrT="[Text]" custT="1"/>
      <dgm:spPr/>
      <dgm:t>
        <a:bodyPr/>
        <a:lstStyle/>
        <a:p>
          <a:endParaRPr kumimoji="1" lang="ja-JP" altLang="en-US" sz="2800" dirty="0" smtClean="0">
            <a:effectLst/>
          </a:endParaRPr>
        </a:p>
      </dgm:t>
    </dgm:pt>
    <dgm:pt modelId="{28356964-677F-40E4-B225-7AB9CC2AD1BA}" type="parTrans" cxnId="{A99736BD-149E-4A96-ABD1-B0154DDE9332}">
      <dgm:prSet/>
      <dgm:spPr/>
      <dgm:t>
        <a:bodyPr/>
        <a:lstStyle/>
        <a:p>
          <a:endParaRPr kumimoji="1" lang="ja-JP" altLang="en-US" sz="2800">
            <a:effectLst/>
          </a:endParaRPr>
        </a:p>
      </dgm:t>
    </dgm:pt>
    <dgm:pt modelId="{6CD2EC2A-1E9C-4129-BE97-A665DFD1A61E}" type="sibTrans" cxnId="{A99736BD-149E-4A96-ABD1-B0154DDE9332}">
      <dgm:prSet/>
      <dgm:spPr/>
      <dgm:t>
        <a:bodyPr/>
        <a:lstStyle/>
        <a:p>
          <a:endParaRPr kumimoji="1" lang="ja-JP" altLang="en-US" sz="2800">
            <a:effectLst/>
          </a:endParaRPr>
        </a:p>
      </dgm:t>
    </dgm:pt>
    <dgm:pt modelId="{74EE5CD8-078F-4590-BF9C-A341A294A016}">
      <dgm:prSet phldrT="[Text]" custT="1"/>
      <dgm:spPr/>
      <dgm:t>
        <a:bodyPr/>
        <a:lstStyle/>
        <a:p>
          <a:r>
            <a:rPr kumimoji="1" lang="ja-JP" sz="2800" dirty="0">
              <a:effectLst/>
            </a:rPr>
            <a:t>1</a:t>
          </a:r>
        </a:p>
      </dgm:t>
    </dgm:pt>
    <dgm:pt modelId="{CF9FB981-E6ED-4440-AC98-4E4E2ABA2C55}" type="sibTrans" cxnId="{F40F9561-0D4C-44CF-91EF-A92B1DBDE44B}">
      <dgm:prSet/>
      <dgm:spPr/>
      <dgm:t>
        <a:bodyPr/>
        <a:lstStyle/>
        <a:p>
          <a:endParaRPr kumimoji="1" lang="ja-JP" sz="2800">
            <a:effectLst/>
          </a:endParaRPr>
        </a:p>
      </dgm:t>
    </dgm:pt>
    <dgm:pt modelId="{BB568D76-3363-43D3-B00C-3359A643216C}" type="parTrans" cxnId="{F40F9561-0D4C-44CF-91EF-A92B1DBDE44B}">
      <dgm:prSet/>
      <dgm:spPr/>
      <dgm:t>
        <a:bodyPr/>
        <a:lstStyle/>
        <a:p>
          <a:endParaRPr kumimoji="1" lang="ja-JP" sz="2800">
            <a:effectLst/>
          </a:endParaRPr>
        </a:p>
      </dgm:t>
    </dgm:pt>
    <dgm:pt modelId="{7218E12C-C421-4FC6-AF98-60F40A024C78}">
      <dgm:prSet custT="1"/>
      <dgm:spPr/>
      <dgm:t>
        <a:bodyPr/>
        <a:lstStyle/>
        <a:p>
          <a:r>
            <a:rPr kumimoji="1" lang="ja-JP" altLang="en-US" sz="2800" dirty="0" smtClean="0">
              <a:effectLst/>
            </a:rPr>
            <a:t>どんな増強をしたいのか？（理想クラブへ）</a:t>
          </a:r>
        </a:p>
      </dgm:t>
    </dgm:pt>
    <dgm:pt modelId="{E9D547B9-F642-4E2B-B162-BB37084C2AD7}" type="parTrans" cxnId="{BF5F6326-FB78-4392-B0D0-F7597FE620ED}">
      <dgm:prSet/>
      <dgm:spPr/>
      <dgm:t>
        <a:bodyPr/>
        <a:lstStyle/>
        <a:p>
          <a:endParaRPr kumimoji="1" lang="ja-JP" altLang="en-US"/>
        </a:p>
      </dgm:t>
    </dgm:pt>
    <dgm:pt modelId="{BD1420BF-AB58-4544-8939-99DC43190C4E}" type="sibTrans" cxnId="{BF5F6326-FB78-4392-B0D0-F7597FE620ED}">
      <dgm:prSet/>
      <dgm:spPr/>
      <dgm:t>
        <a:bodyPr/>
        <a:lstStyle/>
        <a:p>
          <a:endParaRPr kumimoji="1" lang="ja-JP" altLang="en-US"/>
        </a:p>
      </dgm:t>
    </dgm:pt>
    <dgm:pt modelId="{49A88D0C-CC08-4542-B813-1FE9F5FF6CEC}">
      <dgm:prSet custT="1"/>
      <dgm:spPr/>
      <dgm:t>
        <a:bodyPr/>
        <a:lstStyle/>
        <a:p>
          <a:endParaRPr kumimoji="1" lang="ja-JP" altLang="en-US" sz="2800" dirty="0" smtClean="0">
            <a:effectLst/>
          </a:endParaRPr>
        </a:p>
      </dgm:t>
    </dgm:pt>
    <dgm:pt modelId="{63B1B49D-5A86-45C2-A663-DE19E4407CDD}" type="parTrans" cxnId="{13C4150D-BCEC-44CB-8196-BE6C256CEDCF}">
      <dgm:prSet/>
      <dgm:spPr/>
      <dgm:t>
        <a:bodyPr/>
        <a:lstStyle/>
        <a:p>
          <a:endParaRPr kumimoji="1" lang="ja-JP" altLang="en-US"/>
        </a:p>
      </dgm:t>
    </dgm:pt>
    <dgm:pt modelId="{080879DA-81F6-4AA6-BAF6-433875773991}" type="sibTrans" cxnId="{13C4150D-BCEC-44CB-8196-BE6C256CEDCF}">
      <dgm:prSet/>
      <dgm:spPr/>
      <dgm:t>
        <a:bodyPr/>
        <a:lstStyle/>
        <a:p>
          <a:endParaRPr kumimoji="1" lang="ja-JP" altLang="en-US"/>
        </a:p>
      </dgm:t>
    </dgm:pt>
    <dgm:pt modelId="{D404A576-728B-49EB-A85D-65789200162D}">
      <dgm:prSet custT="1"/>
      <dgm:spPr/>
      <dgm:t>
        <a:bodyPr/>
        <a:lstStyle/>
        <a:p>
          <a:r>
            <a:rPr kumimoji="1" lang="ja-JP" altLang="en-US" sz="2800" dirty="0" smtClean="0">
              <a:effectLst/>
            </a:rPr>
            <a:t>維持・退会防止への理解</a:t>
          </a:r>
        </a:p>
      </dgm:t>
    </dgm:pt>
    <dgm:pt modelId="{E5DA2964-5A01-40FB-9E6C-959F68A43FA0}" type="sibTrans" cxnId="{E864EC2E-325D-4C1F-8087-B411EBD375E0}">
      <dgm:prSet/>
      <dgm:spPr/>
      <dgm:t>
        <a:bodyPr/>
        <a:lstStyle/>
        <a:p>
          <a:endParaRPr kumimoji="1" lang="ja-JP" altLang="en-US" sz="2800">
            <a:effectLst/>
          </a:endParaRPr>
        </a:p>
      </dgm:t>
    </dgm:pt>
    <dgm:pt modelId="{CFDFD4D1-5905-4983-A53F-9F3319E12A13}" type="parTrans" cxnId="{E864EC2E-325D-4C1F-8087-B411EBD375E0}">
      <dgm:prSet/>
      <dgm:spPr/>
      <dgm:t>
        <a:bodyPr/>
        <a:lstStyle/>
        <a:p>
          <a:endParaRPr kumimoji="1" lang="ja-JP" altLang="en-US" sz="2800">
            <a:effectLst/>
          </a:endParaRPr>
        </a:p>
      </dgm:t>
    </dgm:pt>
    <dgm:pt modelId="{73C46BF5-36CE-4B0F-86E0-08E789BD792F}" type="pres">
      <dgm:prSet presAssocID="{F6FEADD9-F67D-41F5-BA4C-3C84956E7F46}" presName="linearFlow" presStyleCnt="0">
        <dgm:presLayoutVars>
          <dgm:dir/>
          <dgm:animLvl val="lvl"/>
          <dgm:resizeHandles val="exact"/>
        </dgm:presLayoutVars>
      </dgm:prSet>
      <dgm:spPr/>
      <dgm:t>
        <a:bodyPr/>
        <a:lstStyle/>
        <a:p>
          <a:endParaRPr kumimoji="1" lang="ja-JP" altLang="en-US"/>
        </a:p>
      </dgm:t>
    </dgm:pt>
    <dgm:pt modelId="{8425F6B1-A811-4CAC-ADBC-2C44B2306526}" type="pres">
      <dgm:prSet presAssocID="{74EE5CD8-078F-4590-BF9C-A341A294A016}" presName="composite" presStyleCnt="0"/>
      <dgm:spPr/>
    </dgm:pt>
    <dgm:pt modelId="{02748806-C3E4-4106-96D7-A854A8CC7648}" type="pres">
      <dgm:prSet presAssocID="{74EE5CD8-078F-4590-BF9C-A341A294A016}" presName="parentText" presStyleLbl="alignNode1" presStyleIdx="0" presStyleCnt="6">
        <dgm:presLayoutVars>
          <dgm:chMax val="1"/>
          <dgm:bulletEnabled val="1"/>
        </dgm:presLayoutVars>
      </dgm:prSet>
      <dgm:spPr/>
      <dgm:t>
        <a:bodyPr/>
        <a:lstStyle/>
        <a:p>
          <a:endParaRPr kumimoji="1" lang="ja-JP" altLang="en-US"/>
        </a:p>
      </dgm:t>
    </dgm:pt>
    <dgm:pt modelId="{E38795DD-FECA-43EA-B13A-5F434C0D3D14}" type="pres">
      <dgm:prSet presAssocID="{74EE5CD8-078F-4590-BF9C-A341A294A016}" presName="descendantText" presStyleLbl="alignAcc1" presStyleIdx="0" presStyleCnt="6" custLinFactNeighborX="436" custLinFactNeighborY="-1141">
        <dgm:presLayoutVars>
          <dgm:bulletEnabled val="1"/>
        </dgm:presLayoutVars>
      </dgm:prSet>
      <dgm:spPr/>
      <dgm:t>
        <a:bodyPr/>
        <a:lstStyle/>
        <a:p>
          <a:endParaRPr kumimoji="1" lang="ja-JP" altLang="en-US"/>
        </a:p>
      </dgm:t>
    </dgm:pt>
    <dgm:pt modelId="{DE6E3664-DBEA-4A73-A78E-8D8F6631E5E2}" type="pres">
      <dgm:prSet presAssocID="{CF9FB981-E6ED-4440-AC98-4E4E2ABA2C55}" presName="sp" presStyleCnt="0"/>
      <dgm:spPr/>
    </dgm:pt>
    <dgm:pt modelId="{7CDE6629-6834-478A-8837-B58F578C13EA}" type="pres">
      <dgm:prSet presAssocID="{AA046201-5C4D-445E-BF0B-5C6D2B0A1945}" presName="composite" presStyleCnt="0"/>
      <dgm:spPr/>
    </dgm:pt>
    <dgm:pt modelId="{49C19947-667A-41BC-9FCE-049A7EAE243C}" type="pres">
      <dgm:prSet presAssocID="{AA046201-5C4D-445E-BF0B-5C6D2B0A1945}" presName="parentText" presStyleLbl="alignNode1" presStyleIdx="1" presStyleCnt="6">
        <dgm:presLayoutVars>
          <dgm:chMax val="1"/>
          <dgm:bulletEnabled val="1"/>
        </dgm:presLayoutVars>
      </dgm:prSet>
      <dgm:spPr/>
      <dgm:t>
        <a:bodyPr/>
        <a:lstStyle/>
        <a:p>
          <a:endParaRPr kumimoji="1" lang="ja-JP" altLang="en-US"/>
        </a:p>
      </dgm:t>
    </dgm:pt>
    <dgm:pt modelId="{DA783781-E7F5-418E-B59D-9E8D6E44A619}" type="pres">
      <dgm:prSet presAssocID="{AA046201-5C4D-445E-BF0B-5C6D2B0A1945}" presName="descendantText" presStyleLbl="alignAcc1" presStyleIdx="1" presStyleCnt="6">
        <dgm:presLayoutVars>
          <dgm:bulletEnabled val="1"/>
        </dgm:presLayoutVars>
      </dgm:prSet>
      <dgm:spPr/>
      <dgm:t>
        <a:bodyPr/>
        <a:lstStyle/>
        <a:p>
          <a:endParaRPr kumimoji="1" lang="ja-JP" altLang="en-US"/>
        </a:p>
      </dgm:t>
    </dgm:pt>
    <dgm:pt modelId="{ED50875A-0ECA-480D-A3F6-B76596C76AA3}" type="pres">
      <dgm:prSet presAssocID="{40767EFF-7D52-4469-ACEE-7D28E67337E2}" presName="sp" presStyleCnt="0"/>
      <dgm:spPr/>
    </dgm:pt>
    <dgm:pt modelId="{BF162F35-3EBF-46E1-9AD0-F47126C08E60}" type="pres">
      <dgm:prSet presAssocID="{D1776C8F-2B10-4075-8DF7-7F65AB725ED5}" presName="composite" presStyleCnt="0"/>
      <dgm:spPr/>
    </dgm:pt>
    <dgm:pt modelId="{EF9A8C97-9AB3-4A49-B31E-8C453CCFAD32}" type="pres">
      <dgm:prSet presAssocID="{D1776C8F-2B10-4075-8DF7-7F65AB725ED5}" presName="parentText" presStyleLbl="alignNode1" presStyleIdx="2" presStyleCnt="6">
        <dgm:presLayoutVars>
          <dgm:chMax val="1"/>
          <dgm:bulletEnabled val="1"/>
        </dgm:presLayoutVars>
      </dgm:prSet>
      <dgm:spPr/>
      <dgm:t>
        <a:bodyPr/>
        <a:lstStyle/>
        <a:p>
          <a:endParaRPr kumimoji="1" lang="ja-JP" altLang="en-US"/>
        </a:p>
      </dgm:t>
    </dgm:pt>
    <dgm:pt modelId="{05A352FD-FF39-4957-8931-6AA5727F0670}" type="pres">
      <dgm:prSet presAssocID="{D1776C8F-2B10-4075-8DF7-7F65AB725ED5}" presName="descendantText" presStyleLbl="alignAcc1" presStyleIdx="2" presStyleCnt="6">
        <dgm:presLayoutVars>
          <dgm:bulletEnabled val="1"/>
        </dgm:presLayoutVars>
      </dgm:prSet>
      <dgm:spPr/>
      <dgm:t>
        <a:bodyPr/>
        <a:lstStyle/>
        <a:p>
          <a:endParaRPr kumimoji="1" lang="ja-JP" altLang="en-US"/>
        </a:p>
      </dgm:t>
    </dgm:pt>
    <dgm:pt modelId="{E66D220E-8575-48B7-A5CE-7FC1305DD604}" type="pres">
      <dgm:prSet presAssocID="{88B75C29-8054-417D-BCE3-878A55118F6D}" presName="sp" presStyleCnt="0"/>
      <dgm:spPr/>
    </dgm:pt>
    <dgm:pt modelId="{AB32EF3C-2309-4507-B3FB-389821A0160F}" type="pres">
      <dgm:prSet presAssocID="{4D465D20-54E4-46E0-82A3-46134CFD188D}" presName="composite" presStyleCnt="0"/>
      <dgm:spPr/>
    </dgm:pt>
    <dgm:pt modelId="{B1C0DA0E-C313-4D73-BDA6-4C7EFCFAF10D}" type="pres">
      <dgm:prSet presAssocID="{4D465D20-54E4-46E0-82A3-46134CFD188D}" presName="parentText" presStyleLbl="alignNode1" presStyleIdx="3" presStyleCnt="6">
        <dgm:presLayoutVars>
          <dgm:chMax val="1"/>
          <dgm:bulletEnabled val="1"/>
        </dgm:presLayoutVars>
      </dgm:prSet>
      <dgm:spPr/>
      <dgm:t>
        <a:bodyPr/>
        <a:lstStyle/>
        <a:p>
          <a:endParaRPr kumimoji="1" lang="ja-JP" altLang="en-US"/>
        </a:p>
      </dgm:t>
    </dgm:pt>
    <dgm:pt modelId="{10E0F8E4-6C3B-434E-ADE9-803310C77EDB}" type="pres">
      <dgm:prSet presAssocID="{4D465D20-54E4-46E0-82A3-46134CFD188D}" presName="descendantText" presStyleLbl="alignAcc1" presStyleIdx="3" presStyleCnt="6" custLinFactNeighborX="858" custLinFactNeighborY="6335">
        <dgm:presLayoutVars>
          <dgm:bulletEnabled val="1"/>
        </dgm:presLayoutVars>
      </dgm:prSet>
      <dgm:spPr/>
      <dgm:t>
        <a:bodyPr/>
        <a:lstStyle/>
        <a:p>
          <a:endParaRPr kumimoji="1" lang="ja-JP" altLang="en-US"/>
        </a:p>
      </dgm:t>
    </dgm:pt>
    <dgm:pt modelId="{86CEBB0E-B892-4D65-AC60-75D9153A7BA6}" type="pres">
      <dgm:prSet presAssocID="{740653C6-EB1F-4228-BE95-927ECDC7EAF6}" presName="sp" presStyleCnt="0"/>
      <dgm:spPr/>
    </dgm:pt>
    <dgm:pt modelId="{A2C87947-5C3C-4955-8322-32959C99F887}" type="pres">
      <dgm:prSet presAssocID="{4F33F921-6762-4807-9BEC-445B3C5B7DFA}" presName="composite" presStyleCnt="0"/>
      <dgm:spPr/>
    </dgm:pt>
    <dgm:pt modelId="{1D357A2B-F79E-466A-AE2C-7F9E25C78CC3}" type="pres">
      <dgm:prSet presAssocID="{4F33F921-6762-4807-9BEC-445B3C5B7DFA}" presName="parentText" presStyleLbl="alignNode1" presStyleIdx="4" presStyleCnt="6">
        <dgm:presLayoutVars>
          <dgm:chMax val="1"/>
          <dgm:bulletEnabled val="1"/>
        </dgm:presLayoutVars>
      </dgm:prSet>
      <dgm:spPr/>
      <dgm:t>
        <a:bodyPr/>
        <a:lstStyle/>
        <a:p>
          <a:endParaRPr kumimoji="1" lang="ja-JP" altLang="en-US"/>
        </a:p>
      </dgm:t>
    </dgm:pt>
    <dgm:pt modelId="{F90708D2-2D90-4978-ADFE-D7CDECC9858E}" type="pres">
      <dgm:prSet presAssocID="{4F33F921-6762-4807-9BEC-445B3C5B7DFA}" presName="descendantText" presStyleLbl="alignAcc1" presStyleIdx="4" presStyleCnt="6">
        <dgm:presLayoutVars>
          <dgm:bulletEnabled val="1"/>
        </dgm:presLayoutVars>
      </dgm:prSet>
      <dgm:spPr/>
      <dgm:t>
        <a:bodyPr/>
        <a:lstStyle/>
        <a:p>
          <a:endParaRPr kumimoji="1" lang="ja-JP" altLang="en-US"/>
        </a:p>
      </dgm:t>
    </dgm:pt>
    <dgm:pt modelId="{04D3E69E-8A77-4DA8-BBFA-471A2E1F25FD}" type="pres">
      <dgm:prSet presAssocID="{D68E0420-4093-4F96-97D0-572614C5FABB}" presName="sp" presStyleCnt="0"/>
      <dgm:spPr/>
    </dgm:pt>
    <dgm:pt modelId="{EB721179-26D4-4E6E-9684-3C7494E9BBC1}" type="pres">
      <dgm:prSet presAssocID="{3388A217-2570-4968-8C02-95429D389902}" presName="composite" presStyleCnt="0"/>
      <dgm:spPr/>
    </dgm:pt>
    <dgm:pt modelId="{D0754D82-4792-4090-A3C3-4EFDF7275105}" type="pres">
      <dgm:prSet presAssocID="{3388A217-2570-4968-8C02-95429D389902}" presName="parentText" presStyleLbl="alignNode1" presStyleIdx="5" presStyleCnt="6">
        <dgm:presLayoutVars>
          <dgm:chMax val="1"/>
          <dgm:bulletEnabled val="1"/>
        </dgm:presLayoutVars>
      </dgm:prSet>
      <dgm:spPr/>
      <dgm:t>
        <a:bodyPr/>
        <a:lstStyle/>
        <a:p>
          <a:endParaRPr kumimoji="1" lang="ja-JP" altLang="en-US"/>
        </a:p>
      </dgm:t>
    </dgm:pt>
    <dgm:pt modelId="{7F1DD1C8-8995-486D-8895-37C8E7722590}" type="pres">
      <dgm:prSet presAssocID="{3388A217-2570-4968-8C02-95429D389902}" presName="descendantText" presStyleLbl="alignAcc1" presStyleIdx="5" presStyleCnt="6">
        <dgm:presLayoutVars>
          <dgm:bulletEnabled val="1"/>
        </dgm:presLayoutVars>
      </dgm:prSet>
      <dgm:spPr/>
      <dgm:t>
        <a:bodyPr/>
        <a:lstStyle/>
        <a:p>
          <a:endParaRPr kumimoji="1" lang="ja-JP" altLang="en-US"/>
        </a:p>
      </dgm:t>
    </dgm:pt>
  </dgm:ptLst>
  <dgm:cxnLst>
    <dgm:cxn modelId="{E5E02878-E73A-47E6-A597-9822EEF608A7}" type="presOf" srcId="{AA046201-5C4D-445E-BF0B-5C6D2B0A1945}" destId="{49C19947-667A-41BC-9FCE-049A7EAE243C}" srcOrd="0" destOrd="0" presId="urn:microsoft.com/office/officeart/2005/8/layout/chevron2"/>
    <dgm:cxn modelId="{D05971F9-740E-4C96-A470-5570781BFC2D}" type="presOf" srcId="{D1776C8F-2B10-4075-8DF7-7F65AB725ED5}" destId="{EF9A8C97-9AB3-4A49-B31E-8C453CCFAD32}" srcOrd="0" destOrd="0" presId="urn:microsoft.com/office/officeart/2005/8/layout/chevron2"/>
    <dgm:cxn modelId="{E864EC2E-325D-4C1F-8087-B411EBD375E0}" srcId="{3388A217-2570-4968-8C02-95429D389902}" destId="{D404A576-728B-49EB-A85D-65789200162D}" srcOrd="0" destOrd="0" parTransId="{CFDFD4D1-5905-4983-A53F-9F3319E12A13}" sibTransId="{E5DA2964-5A01-40FB-9E6C-959F68A43FA0}"/>
    <dgm:cxn modelId="{EDB02C24-945B-4E0B-91F0-34317FF99AEE}" srcId="{F6FEADD9-F67D-41F5-BA4C-3C84956E7F46}" destId="{3388A217-2570-4968-8C02-95429D389902}" srcOrd="5" destOrd="0" parTransId="{BC2A0EBE-3270-46D8-9185-C03EEAC64685}" sibTransId="{93EC489A-63FD-408E-8564-0170EB989004}"/>
    <dgm:cxn modelId="{F4CEE3D2-A40D-4F41-AA82-15CC8C7B8D1D}" type="presOf" srcId="{8FEF9208-D1EF-40B6-B50C-3CB922683F8D}" destId="{F90708D2-2D90-4978-ADFE-D7CDECC9858E}" srcOrd="0" destOrd="0" presId="urn:microsoft.com/office/officeart/2005/8/layout/chevron2"/>
    <dgm:cxn modelId="{98E5C2AD-2927-4C99-A203-D40CA64EBCC3}" srcId="{4D465D20-54E4-46E0-82A3-46134CFD188D}" destId="{4A8CBA57-6D8A-4CB3-85A5-EBA917ED3591}" srcOrd="0" destOrd="0" parTransId="{4E3DC531-A27E-40D1-ABB9-CA50ACCC5BAF}" sibTransId="{2C02F707-A875-4847-868D-EA2575A15921}"/>
    <dgm:cxn modelId="{F40F9561-0D4C-44CF-91EF-A92B1DBDE44B}" srcId="{F6FEADD9-F67D-41F5-BA4C-3C84956E7F46}" destId="{74EE5CD8-078F-4590-BF9C-A341A294A016}" srcOrd="0" destOrd="0" parTransId="{BB568D76-3363-43D3-B00C-3359A643216C}" sibTransId="{CF9FB981-E6ED-4440-AC98-4E4E2ABA2C55}"/>
    <dgm:cxn modelId="{51F86F8B-9322-4266-AD2B-8347AE5E0294}" type="presOf" srcId="{49A88D0C-CC08-4542-B813-1FE9F5FF6CEC}" destId="{05A352FD-FF39-4957-8931-6AA5727F0670}" srcOrd="0" destOrd="2" presId="urn:microsoft.com/office/officeart/2005/8/layout/chevron2"/>
    <dgm:cxn modelId="{A99736BD-149E-4A96-ABD1-B0154DDE9332}" srcId="{D1776C8F-2B10-4075-8DF7-7F65AB725ED5}" destId="{320E3720-EEC0-45F1-A236-6811EE33423C}" srcOrd="0" destOrd="0" parTransId="{28356964-677F-40E4-B225-7AB9CC2AD1BA}" sibTransId="{6CD2EC2A-1E9C-4129-BE97-A665DFD1A61E}"/>
    <dgm:cxn modelId="{523AE948-2C81-48F5-A1BB-3016A9F60A93}" type="presOf" srcId="{1E4D3931-0DBD-4211-A24A-6AF364284B1E}" destId="{E38795DD-FECA-43EA-B13A-5F434C0D3D14}" srcOrd="0" destOrd="0" presId="urn:microsoft.com/office/officeart/2005/8/layout/chevron2"/>
    <dgm:cxn modelId="{14D28345-9B8C-404A-B05B-3140A4E499A7}" srcId="{4F33F921-6762-4807-9BEC-445B3C5B7DFA}" destId="{8FEF9208-D1EF-40B6-B50C-3CB922683F8D}" srcOrd="0" destOrd="0" parTransId="{23ECEB54-3A66-4ED6-A010-5AE0929DF690}" sibTransId="{2CA273A4-42D6-440C-8D97-EF76C0AF54AF}"/>
    <dgm:cxn modelId="{A8213D8D-946C-41E9-9036-6D50C440D7F2}" type="presOf" srcId="{4F33F921-6762-4807-9BEC-445B3C5B7DFA}" destId="{1D357A2B-F79E-466A-AE2C-7F9E25C78CC3}" srcOrd="0" destOrd="0" presId="urn:microsoft.com/office/officeart/2005/8/layout/chevron2"/>
    <dgm:cxn modelId="{13C4150D-BCEC-44CB-8196-BE6C256CEDCF}" srcId="{D1776C8F-2B10-4075-8DF7-7F65AB725ED5}" destId="{49A88D0C-CC08-4542-B813-1FE9F5FF6CEC}" srcOrd="2" destOrd="0" parTransId="{63B1B49D-5A86-45C2-A663-DE19E4407CDD}" sibTransId="{080879DA-81F6-4AA6-BAF6-433875773991}"/>
    <dgm:cxn modelId="{BF5F6326-FB78-4392-B0D0-F7597FE620ED}" srcId="{D1776C8F-2B10-4075-8DF7-7F65AB725ED5}" destId="{7218E12C-C421-4FC6-AF98-60F40A024C78}" srcOrd="1" destOrd="0" parTransId="{E9D547B9-F642-4E2B-B162-BB37084C2AD7}" sibTransId="{BD1420BF-AB58-4544-8939-99DC43190C4E}"/>
    <dgm:cxn modelId="{14767BB7-F294-45C1-AF02-B18177C0C4F8}" srcId="{F6FEADD9-F67D-41F5-BA4C-3C84956E7F46}" destId="{4D465D20-54E4-46E0-82A3-46134CFD188D}" srcOrd="3" destOrd="0" parTransId="{F875231C-2478-491B-B82A-6F0610D4B44C}" sibTransId="{740653C6-EB1F-4228-BE95-927ECDC7EAF6}"/>
    <dgm:cxn modelId="{F7FE7A1A-0FBE-40A3-8718-7746144004B9}" type="presOf" srcId="{74EE5CD8-078F-4590-BF9C-A341A294A016}" destId="{02748806-C3E4-4106-96D7-A854A8CC7648}" srcOrd="0" destOrd="0" presId="urn:microsoft.com/office/officeart/2005/8/layout/chevron2"/>
    <dgm:cxn modelId="{B8AF1086-D7BE-446F-9133-738B599E9A7D}" srcId="{F6FEADD9-F67D-41F5-BA4C-3C84956E7F46}" destId="{AA046201-5C4D-445E-BF0B-5C6D2B0A1945}" srcOrd="1" destOrd="0" parTransId="{FE92FC33-5E0F-4302-9E80-A69E8ACDDE56}" sibTransId="{40767EFF-7D52-4469-ACEE-7D28E67337E2}"/>
    <dgm:cxn modelId="{31D2E620-5FCC-4E18-88F1-8B4F2C648209}" type="presOf" srcId="{7218E12C-C421-4FC6-AF98-60F40A024C78}" destId="{05A352FD-FF39-4957-8931-6AA5727F0670}" srcOrd="0" destOrd="1" presId="urn:microsoft.com/office/officeart/2005/8/layout/chevron2"/>
    <dgm:cxn modelId="{47409284-C669-4D66-9921-72CE2D7214A8}" srcId="{F6FEADD9-F67D-41F5-BA4C-3C84956E7F46}" destId="{4F33F921-6762-4807-9BEC-445B3C5B7DFA}" srcOrd="4" destOrd="0" parTransId="{4292D0A3-2F4D-4543-B60A-433288ED85E9}" sibTransId="{D68E0420-4093-4F96-97D0-572614C5FABB}"/>
    <dgm:cxn modelId="{B508339C-BC0B-4D6D-B4D8-AEF5E45705A3}" type="presOf" srcId="{C59269D0-92A5-481C-BA64-727AFB0DD545}" destId="{DA783781-E7F5-418E-B59D-9E8D6E44A619}" srcOrd="0" destOrd="0" presId="urn:microsoft.com/office/officeart/2005/8/layout/chevron2"/>
    <dgm:cxn modelId="{7077B78D-FCDC-4519-8416-DC357ACD5043}" srcId="{F6FEADD9-F67D-41F5-BA4C-3C84956E7F46}" destId="{D1776C8F-2B10-4075-8DF7-7F65AB725ED5}" srcOrd="2" destOrd="0" parTransId="{7291E740-3E17-41B3-99D3-1D67AE37CC3F}" sibTransId="{88B75C29-8054-417D-BCE3-878A55118F6D}"/>
    <dgm:cxn modelId="{63E4D827-0083-4625-9FD6-043D8D32091E}" srcId="{74EE5CD8-078F-4590-BF9C-A341A294A016}" destId="{1E4D3931-0DBD-4211-A24A-6AF364284B1E}" srcOrd="0" destOrd="0" parTransId="{FC93695B-FD0E-4353-B1FD-4328F4386DEC}" sibTransId="{CADAA3D9-7C63-4729-85B0-64C8AF644EEF}"/>
    <dgm:cxn modelId="{2FFE1797-24AC-4CAA-8313-CE7453490DE0}" type="presOf" srcId="{F6FEADD9-F67D-41F5-BA4C-3C84956E7F46}" destId="{73C46BF5-36CE-4B0F-86E0-08E789BD792F}" srcOrd="0" destOrd="0" presId="urn:microsoft.com/office/officeart/2005/8/layout/chevron2"/>
    <dgm:cxn modelId="{54516741-F8C3-48F5-9BD0-68DF2EF972D1}" type="presOf" srcId="{320E3720-EEC0-45F1-A236-6811EE33423C}" destId="{05A352FD-FF39-4957-8931-6AA5727F0670}" srcOrd="0" destOrd="0" presId="urn:microsoft.com/office/officeart/2005/8/layout/chevron2"/>
    <dgm:cxn modelId="{54C24FB1-8D63-400E-9779-0ABE1AC0AE7C}" type="presOf" srcId="{3388A217-2570-4968-8C02-95429D389902}" destId="{D0754D82-4792-4090-A3C3-4EFDF7275105}" srcOrd="0" destOrd="0" presId="urn:microsoft.com/office/officeart/2005/8/layout/chevron2"/>
    <dgm:cxn modelId="{1108983E-1587-49F7-B791-48A3A155C913}" type="presOf" srcId="{D404A576-728B-49EB-A85D-65789200162D}" destId="{7F1DD1C8-8995-486D-8895-37C8E7722590}" srcOrd="0" destOrd="0" presId="urn:microsoft.com/office/officeart/2005/8/layout/chevron2"/>
    <dgm:cxn modelId="{5D740A97-77C8-4CA7-9F36-0690A2698FCC}" type="presOf" srcId="{4A8CBA57-6D8A-4CB3-85A5-EBA917ED3591}" destId="{10E0F8E4-6C3B-434E-ADE9-803310C77EDB}" srcOrd="0" destOrd="0" presId="urn:microsoft.com/office/officeart/2005/8/layout/chevron2"/>
    <dgm:cxn modelId="{0819F15D-1E5C-4496-BFC3-6A59C53A0305}" type="presOf" srcId="{4D465D20-54E4-46E0-82A3-46134CFD188D}" destId="{B1C0DA0E-C313-4D73-BDA6-4C7EFCFAF10D}" srcOrd="0" destOrd="0" presId="urn:microsoft.com/office/officeart/2005/8/layout/chevron2"/>
    <dgm:cxn modelId="{9071FB3B-D26B-4384-BD1A-80C12C62D02C}" srcId="{AA046201-5C4D-445E-BF0B-5C6D2B0A1945}" destId="{C59269D0-92A5-481C-BA64-727AFB0DD545}" srcOrd="0" destOrd="0" parTransId="{312CC84D-092F-422A-AA24-A4619DBBB7BE}" sibTransId="{266DE8E8-1339-41C4-B9A7-6148496C7FA9}"/>
    <dgm:cxn modelId="{8C1EDA72-4194-4CAE-8569-272DE318707E}" type="presParOf" srcId="{73C46BF5-36CE-4B0F-86E0-08E789BD792F}" destId="{8425F6B1-A811-4CAC-ADBC-2C44B2306526}" srcOrd="0" destOrd="0" presId="urn:microsoft.com/office/officeart/2005/8/layout/chevron2"/>
    <dgm:cxn modelId="{3F5E5910-9158-4065-A538-B4E646CAAF9D}" type="presParOf" srcId="{8425F6B1-A811-4CAC-ADBC-2C44B2306526}" destId="{02748806-C3E4-4106-96D7-A854A8CC7648}" srcOrd="0" destOrd="0" presId="urn:microsoft.com/office/officeart/2005/8/layout/chevron2"/>
    <dgm:cxn modelId="{B603F726-6CD6-456B-843F-001D4A28F3F0}" type="presParOf" srcId="{8425F6B1-A811-4CAC-ADBC-2C44B2306526}" destId="{E38795DD-FECA-43EA-B13A-5F434C0D3D14}" srcOrd="1" destOrd="0" presId="urn:microsoft.com/office/officeart/2005/8/layout/chevron2"/>
    <dgm:cxn modelId="{7A448459-B906-4EC1-95D0-07D1998FF540}" type="presParOf" srcId="{73C46BF5-36CE-4B0F-86E0-08E789BD792F}" destId="{DE6E3664-DBEA-4A73-A78E-8D8F6631E5E2}" srcOrd="1" destOrd="0" presId="urn:microsoft.com/office/officeart/2005/8/layout/chevron2"/>
    <dgm:cxn modelId="{2B97CA57-E271-4233-AD66-3EA55EC15F38}" type="presParOf" srcId="{73C46BF5-36CE-4B0F-86E0-08E789BD792F}" destId="{7CDE6629-6834-478A-8837-B58F578C13EA}" srcOrd="2" destOrd="0" presId="urn:microsoft.com/office/officeart/2005/8/layout/chevron2"/>
    <dgm:cxn modelId="{E1CF04FC-5AF9-4B53-B92E-4052942664E9}" type="presParOf" srcId="{7CDE6629-6834-478A-8837-B58F578C13EA}" destId="{49C19947-667A-41BC-9FCE-049A7EAE243C}" srcOrd="0" destOrd="0" presId="urn:microsoft.com/office/officeart/2005/8/layout/chevron2"/>
    <dgm:cxn modelId="{2861FA8D-33DA-4AB6-A96F-44ED4B781EDE}" type="presParOf" srcId="{7CDE6629-6834-478A-8837-B58F578C13EA}" destId="{DA783781-E7F5-418E-B59D-9E8D6E44A619}" srcOrd="1" destOrd="0" presId="urn:microsoft.com/office/officeart/2005/8/layout/chevron2"/>
    <dgm:cxn modelId="{010CFA46-767D-4815-9EC5-FD8D35845D47}" type="presParOf" srcId="{73C46BF5-36CE-4B0F-86E0-08E789BD792F}" destId="{ED50875A-0ECA-480D-A3F6-B76596C76AA3}" srcOrd="3" destOrd="0" presId="urn:microsoft.com/office/officeart/2005/8/layout/chevron2"/>
    <dgm:cxn modelId="{85071573-C588-43B9-AC47-6A6F38149C24}" type="presParOf" srcId="{73C46BF5-36CE-4B0F-86E0-08E789BD792F}" destId="{BF162F35-3EBF-46E1-9AD0-F47126C08E60}" srcOrd="4" destOrd="0" presId="urn:microsoft.com/office/officeart/2005/8/layout/chevron2"/>
    <dgm:cxn modelId="{AAAAD897-6156-4D2F-82F7-3691298840FE}" type="presParOf" srcId="{BF162F35-3EBF-46E1-9AD0-F47126C08E60}" destId="{EF9A8C97-9AB3-4A49-B31E-8C453CCFAD32}" srcOrd="0" destOrd="0" presId="urn:microsoft.com/office/officeart/2005/8/layout/chevron2"/>
    <dgm:cxn modelId="{5C3965D5-D904-43EF-8176-FAC3E315988E}" type="presParOf" srcId="{BF162F35-3EBF-46E1-9AD0-F47126C08E60}" destId="{05A352FD-FF39-4957-8931-6AA5727F0670}" srcOrd="1" destOrd="0" presId="urn:microsoft.com/office/officeart/2005/8/layout/chevron2"/>
    <dgm:cxn modelId="{127AA40F-3A63-4A56-8956-0F8BD7F8B9E2}" type="presParOf" srcId="{73C46BF5-36CE-4B0F-86E0-08E789BD792F}" destId="{E66D220E-8575-48B7-A5CE-7FC1305DD604}" srcOrd="5" destOrd="0" presId="urn:microsoft.com/office/officeart/2005/8/layout/chevron2"/>
    <dgm:cxn modelId="{DEA7DC07-A907-4316-A31E-B6B6DC12A063}" type="presParOf" srcId="{73C46BF5-36CE-4B0F-86E0-08E789BD792F}" destId="{AB32EF3C-2309-4507-B3FB-389821A0160F}" srcOrd="6" destOrd="0" presId="urn:microsoft.com/office/officeart/2005/8/layout/chevron2"/>
    <dgm:cxn modelId="{3832E220-93D4-458C-A2F8-F0959FC8D38C}" type="presParOf" srcId="{AB32EF3C-2309-4507-B3FB-389821A0160F}" destId="{B1C0DA0E-C313-4D73-BDA6-4C7EFCFAF10D}" srcOrd="0" destOrd="0" presId="urn:microsoft.com/office/officeart/2005/8/layout/chevron2"/>
    <dgm:cxn modelId="{C9678125-4DB7-4A53-9208-B02148D5BC2D}" type="presParOf" srcId="{AB32EF3C-2309-4507-B3FB-389821A0160F}" destId="{10E0F8E4-6C3B-434E-ADE9-803310C77EDB}" srcOrd="1" destOrd="0" presId="urn:microsoft.com/office/officeart/2005/8/layout/chevron2"/>
    <dgm:cxn modelId="{EEB7B794-4C9A-49DA-8872-984F8B117219}" type="presParOf" srcId="{73C46BF5-36CE-4B0F-86E0-08E789BD792F}" destId="{86CEBB0E-B892-4D65-AC60-75D9153A7BA6}" srcOrd="7" destOrd="0" presId="urn:microsoft.com/office/officeart/2005/8/layout/chevron2"/>
    <dgm:cxn modelId="{A0A73D47-D1E1-4DDC-B60E-F24F06C7EFBA}" type="presParOf" srcId="{73C46BF5-36CE-4B0F-86E0-08E789BD792F}" destId="{A2C87947-5C3C-4955-8322-32959C99F887}" srcOrd="8" destOrd="0" presId="urn:microsoft.com/office/officeart/2005/8/layout/chevron2"/>
    <dgm:cxn modelId="{724624CA-ED63-494B-A3AF-D248CC499298}" type="presParOf" srcId="{A2C87947-5C3C-4955-8322-32959C99F887}" destId="{1D357A2B-F79E-466A-AE2C-7F9E25C78CC3}" srcOrd="0" destOrd="0" presId="urn:microsoft.com/office/officeart/2005/8/layout/chevron2"/>
    <dgm:cxn modelId="{F1CF5167-6CC3-4005-9F85-D6ACE77AA59A}" type="presParOf" srcId="{A2C87947-5C3C-4955-8322-32959C99F887}" destId="{F90708D2-2D90-4978-ADFE-D7CDECC9858E}" srcOrd="1" destOrd="0" presId="urn:microsoft.com/office/officeart/2005/8/layout/chevron2"/>
    <dgm:cxn modelId="{32D68553-B015-4CB4-B9EF-B6DE6970C489}" type="presParOf" srcId="{73C46BF5-36CE-4B0F-86E0-08E789BD792F}" destId="{04D3E69E-8A77-4DA8-BBFA-471A2E1F25FD}" srcOrd="9" destOrd="0" presId="urn:microsoft.com/office/officeart/2005/8/layout/chevron2"/>
    <dgm:cxn modelId="{2D0DD04D-0F6D-4D3A-B1CF-26A5226A51AB}" type="presParOf" srcId="{73C46BF5-36CE-4B0F-86E0-08E789BD792F}" destId="{EB721179-26D4-4E6E-9684-3C7494E9BBC1}" srcOrd="10" destOrd="0" presId="urn:microsoft.com/office/officeart/2005/8/layout/chevron2"/>
    <dgm:cxn modelId="{2857C6D5-FF0A-46C9-B4D1-2510DACDB934}" type="presParOf" srcId="{EB721179-26D4-4E6E-9684-3C7494E9BBC1}" destId="{D0754D82-4792-4090-A3C3-4EFDF7275105}" srcOrd="0" destOrd="0" presId="urn:microsoft.com/office/officeart/2005/8/layout/chevron2"/>
    <dgm:cxn modelId="{006AA1AC-73B7-428C-AC61-EB1CA0616654}" type="presParOf" srcId="{EB721179-26D4-4E6E-9684-3C7494E9BBC1}" destId="{7F1DD1C8-8995-486D-8895-37C8E772259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kumimoji="1" lang="ja-JP"/>
        </a:p>
      </dgm:t>
    </dgm:pt>
    <dgm:pt modelId="{C59269D0-92A5-481C-BA64-727AFB0DD545}">
      <dgm:prSet phldrT="[Text]" custT="1"/>
      <dgm:spPr/>
      <dgm:t>
        <a:bodyPr/>
        <a:lstStyle/>
        <a:p>
          <a:r>
            <a:rPr kumimoji="1" lang="ja-JP" altLang="en-US" sz="2800" dirty="0" smtClean="0">
              <a:effectLst/>
            </a:rPr>
            <a:t>会員増強の必要性とその共有</a:t>
          </a:r>
          <a:endParaRPr kumimoji="1" lang="ja-JP" sz="2800" dirty="0">
            <a:effectLst/>
          </a:endParaRPr>
        </a:p>
      </dgm:t>
    </dgm:pt>
    <dgm:pt modelId="{312CC84D-092F-422A-AA24-A4619DBBB7BE}" type="parTrans" cxnId="{9071FB3B-D26B-4384-BD1A-80C12C62D02C}">
      <dgm:prSet/>
      <dgm:spPr/>
      <dgm:t>
        <a:bodyPr/>
        <a:lstStyle/>
        <a:p>
          <a:endParaRPr kumimoji="1" lang="ja-JP" sz="2800">
            <a:effectLst/>
          </a:endParaRPr>
        </a:p>
      </dgm:t>
    </dgm:pt>
    <dgm:pt modelId="{266DE8E8-1339-41C4-B9A7-6148496C7FA9}" type="sibTrans" cxnId="{9071FB3B-D26B-4384-BD1A-80C12C62D02C}">
      <dgm:prSet/>
      <dgm:spPr/>
      <dgm:t>
        <a:bodyPr/>
        <a:lstStyle/>
        <a:p>
          <a:endParaRPr kumimoji="1" lang="ja-JP" sz="2800">
            <a:effectLst/>
          </a:endParaRPr>
        </a:p>
      </dgm:t>
    </dgm:pt>
    <dgm:pt modelId="{D1776C8F-2B10-4075-8DF7-7F65AB725ED5}">
      <dgm:prSet phldrT="[Text]" custT="1"/>
      <dgm:spPr/>
      <dgm:t>
        <a:bodyPr/>
        <a:lstStyle/>
        <a:p>
          <a:r>
            <a:rPr kumimoji="1" lang="en-US" altLang="ja-JP" sz="2800" dirty="0" smtClean="0">
              <a:effectLst/>
            </a:rPr>
            <a:t>3</a:t>
          </a:r>
          <a:endParaRPr kumimoji="1" lang="ja-JP" sz="2800" dirty="0">
            <a:effectLst/>
          </a:endParaRPr>
        </a:p>
      </dgm:t>
    </dgm:pt>
    <dgm:pt modelId="{7291E740-3E17-41B3-99D3-1D67AE37CC3F}" type="parTrans" cxnId="{7077B78D-FCDC-4519-8416-DC357ACD5043}">
      <dgm:prSet/>
      <dgm:spPr/>
      <dgm:t>
        <a:bodyPr/>
        <a:lstStyle/>
        <a:p>
          <a:endParaRPr kumimoji="1" lang="ja-JP" sz="2800">
            <a:effectLst/>
          </a:endParaRPr>
        </a:p>
      </dgm:t>
    </dgm:pt>
    <dgm:pt modelId="{88B75C29-8054-417D-BCE3-878A55118F6D}" type="sibTrans" cxnId="{7077B78D-FCDC-4519-8416-DC357ACD5043}">
      <dgm:prSet/>
      <dgm:spPr/>
      <dgm:t>
        <a:bodyPr/>
        <a:lstStyle/>
        <a:p>
          <a:endParaRPr kumimoji="1" lang="ja-JP" sz="2800">
            <a:effectLst/>
          </a:endParaRPr>
        </a:p>
      </dgm:t>
    </dgm:pt>
    <dgm:pt modelId="{1E4D3931-0DBD-4211-A24A-6AF364284B1E}">
      <dgm:prSet phldrT="[Text]" custT="1"/>
      <dgm:spPr>
        <a:solidFill>
          <a:srgbClr val="FFFF00">
            <a:alpha val="90000"/>
          </a:srgbClr>
        </a:solidFill>
      </dgm:spPr>
      <dgm:t>
        <a:bodyPr/>
        <a:lstStyle/>
        <a:p>
          <a:pPr marL="280988" indent="-280988"/>
          <a:r>
            <a:rPr kumimoji="1" lang="ja-JP" altLang="en-US" sz="2800" dirty="0" smtClean="0">
              <a:effectLst/>
            </a:rPr>
            <a:t>自分のクラブを知る</a:t>
          </a:r>
          <a:endParaRPr kumimoji="1" lang="ja-JP" sz="2800" dirty="0">
            <a:effectLst/>
          </a:endParaRPr>
        </a:p>
      </dgm:t>
    </dgm:pt>
    <dgm:pt modelId="{CADAA3D9-7C63-4729-85B0-64C8AF644EEF}" type="sibTrans" cxnId="{63E4D827-0083-4625-9FD6-043D8D32091E}">
      <dgm:prSet/>
      <dgm:spPr/>
      <dgm:t>
        <a:bodyPr/>
        <a:lstStyle/>
        <a:p>
          <a:endParaRPr kumimoji="1" lang="ja-JP" sz="2800">
            <a:effectLst/>
          </a:endParaRPr>
        </a:p>
      </dgm:t>
    </dgm:pt>
    <dgm:pt modelId="{FC93695B-FD0E-4353-B1FD-4328F4386DEC}" type="parTrans" cxnId="{63E4D827-0083-4625-9FD6-043D8D32091E}">
      <dgm:prSet/>
      <dgm:spPr/>
      <dgm:t>
        <a:bodyPr/>
        <a:lstStyle/>
        <a:p>
          <a:endParaRPr kumimoji="1" lang="ja-JP" sz="2800">
            <a:effectLst/>
          </a:endParaRPr>
        </a:p>
      </dgm:t>
    </dgm:pt>
    <dgm:pt modelId="{AA046201-5C4D-445E-BF0B-5C6D2B0A1945}">
      <dgm:prSet phldrT="[Text]" custT="1"/>
      <dgm:spPr/>
      <dgm:t>
        <a:bodyPr/>
        <a:lstStyle/>
        <a:p>
          <a:r>
            <a:rPr kumimoji="1" lang="ja-JP" sz="2800" dirty="0">
              <a:effectLst/>
            </a:rPr>
            <a:t>2</a:t>
          </a:r>
        </a:p>
      </dgm:t>
    </dgm:pt>
    <dgm:pt modelId="{40767EFF-7D52-4469-ACEE-7D28E67337E2}" type="sibTrans" cxnId="{B8AF1086-D7BE-446F-9133-738B599E9A7D}">
      <dgm:prSet/>
      <dgm:spPr/>
      <dgm:t>
        <a:bodyPr/>
        <a:lstStyle/>
        <a:p>
          <a:endParaRPr kumimoji="1" lang="ja-JP" sz="2800">
            <a:effectLst/>
          </a:endParaRPr>
        </a:p>
      </dgm:t>
    </dgm:pt>
    <dgm:pt modelId="{FE92FC33-5E0F-4302-9E80-A69E8ACDDE56}" type="parTrans" cxnId="{B8AF1086-D7BE-446F-9133-738B599E9A7D}">
      <dgm:prSet/>
      <dgm:spPr/>
      <dgm:t>
        <a:bodyPr/>
        <a:lstStyle/>
        <a:p>
          <a:endParaRPr kumimoji="1" lang="ja-JP" sz="2800">
            <a:effectLst/>
          </a:endParaRPr>
        </a:p>
      </dgm:t>
    </dgm:pt>
    <dgm:pt modelId="{4A8CBA57-6D8A-4CB3-85A5-EBA917ED3591}">
      <dgm:prSet phldrT="[Text]" custT="1"/>
      <dgm:spPr/>
      <dgm:t>
        <a:bodyPr/>
        <a:lstStyle/>
        <a:p>
          <a:r>
            <a:rPr kumimoji="1" lang="ja-JP" altLang="en-US" sz="2800" b="0" dirty="0" smtClean="0">
              <a:effectLst/>
            </a:rPr>
            <a:t>長期計画に基づいた会員増強戦略の立案</a:t>
          </a:r>
        </a:p>
      </dgm:t>
    </dgm:pt>
    <dgm:pt modelId="{4E3DC531-A27E-40D1-ABB9-CA50ACCC5BAF}" type="parTrans" cxnId="{98E5C2AD-2927-4C99-A203-D40CA64EBCC3}">
      <dgm:prSet/>
      <dgm:spPr/>
      <dgm:t>
        <a:bodyPr/>
        <a:lstStyle/>
        <a:p>
          <a:endParaRPr kumimoji="1" lang="ja-JP" altLang="en-US" sz="2800">
            <a:effectLst/>
          </a:endParaRPr>
        </a:p>
      </dgm:t>
    </dgm:pt>
    <dgm:pt modelId="{2C02F707-A875-4847-868D-EA2575A15921}" type="sibTrans" cxnId="{98E5C2AD-2927-4C99-A203-D40CA64EBCC3}">
      <dgm:prSet/>
      <dgm:spPr/>
      <dgm:t>
        <a:bodyPr/>
        <a:lstStyle/>
        <a:p>
          <a:endParaRPr kumimoji="1" lang="ja-JP" altLang="en-US" sz="2800">
            <a:effectLst/>
          </a:endParaRPr>
        </a:p>
      </dgm:t>
    </dgm:pt>
    <dgm:pt modelId="{4F33F921-6762-4807-9BEC-445B3C5B7DFA}">
      <dgm:prSet phldrT="[Text]" custT="1"/>
      <dgm:spPr/>
      <dgm:t>
        <a:bodyPr/>
        <a:lstStyle/>
        <a:p>
          <a:r>
            <a:rPr kumimoji="1" lang="en-US" altLang="ja-JP" sz="2800" dirty="0" smtClean="0">
              <a:effectLst/>
            </a:rPr>
            <a:t>5</a:t>
          </a:r>
          <a:endParaRPr kumimoji="1" lang="ja-JP" altLang="en-US" sz="2800" dirty="0" smtClean="0">
            <a:effectLst/>
          </a:endParaRPr>
        </a:p>
      </dgm:t>
    </dgm:pt>
    <dgm:pt modelId="{4292D0A3-2F4D-4543-B60A-433288ED85E9}" type="parTrans" cxnId="{47409284-C669-4D66-9921-72CE2D7214A8}">
      <dgm:prSet/>
      <dgm:spPr/>
      <dgm:t>
        <a:bodyPr/>
        <a:lstStyle/>
        <a:p>
          <a:endParaRPr kumimoji="1" lang="ja-JP" altLang="en-US" sz="2800">
            <a:effectLst/>
          </a:endParaRPr>
        </a:p>
      </dgm:t>
    </dgm:pt>
    <dgm:pt modelId="{D68E0420-4093-4F96-97D0-572614C5FABB}" type="sibTrans" cxnId="{47409284-C669-4D66-9921-72CE2D7214A8}">
      <dgm:prSet/>
      <dgm:spPr/>
      <dgm:t>
        <a:bodyPr/>
        <a:lstStyle/>
        <a:p>
          <a:endParaRPr kumimoji="1" lang="ja-JP" altLang="en-US" sz="2800">
            <a:effectLst/>
          </a:endParaRPr>
        </a:p>
      </dgm:t>
    </dgm:pt>
    <dgm:pt modelId="{8FEF9208-D1EF-40B6-B50C-3CB922683F8D}">
      <dgm:prSet custT="1"/>
      <dgm:spPr/>
      <dgm:t>
        <a:bodyPr/>
        <a:lstStyle/>
        <a:p>
          <a:r>
            <a:rPr kumimoji="1" lang="ja-JP" altLang="en-US" sz="2800" dirty="0" smtClean="0">
              <a:effectLst/>
            </a:rPr>
            <a:t>会員増強の実践</a:t>
          </a:r>
        </a:p>
      </dgm:t>
    </dgm:pt>
    <dgm:pt modelId="{23ECEB54-3A66-4ED6-A010-5AE0929DF690}" type="parTrans" cxnId="{14D28345-9B8C-404A-B05B-3140A4E499A7}">
      <dgm:prSet/>
      <dgm:spPr/>
      <dgm:t>
        <a:bodyPr/>
        <a:lstStyle/>
        <a:p>
          <a:endParaRPr kumimoji="1" lang="ja-JP" altLang="en-US" sz="2800">
            <a:effectLst/>
          </a:endParaRPr>
        </a:p>
      </dgm:t>
    </dgm:pt>
    <dgm:pt modelId="{2CA273A4-42D6-440C-8D97-EF76C0AF54AF}" type="sibTrans" cxnId="{14D28345-9B8C-404A-B05B-3140A4E499A7}">
      <dgm:prSet/>
      <dgm:spPr/>
      <dgm:t>
        <a:bodyPr/>
        <a:lstStyle/>
        <a:p>
          <a:endParaRPr kumimoji="1" lang="ja-JP" altLang="en-US" sz="2800">
            <a:effectLst/>
          </a:endParaRPr>
        </a:p>
      </dgm:t>
    </dgm:pt>
    <dgm:pt modelId="{3388A217-2570-4968-8C02-95429D389902}">
      <dgm:prSet custT="1"/>
      <dgm:spPr/>
      <dgm:t>
        <a:bodyPr/>
        <a:lstStyle/>
        <a:p>
          <a:r>
            <a:rPr kumimoji="1" lang="en-US" altLang="ja-JP" sz="2800" dirty="0" smtClean="0">
              <a:effectLst/>
            </a:rPr>
            <a:t>6</a:t>
          </a:r>
          <a:endParaRPr kumimoji="1" lang="ja-JP" altLang="en-US" sz="2800" dirty="0" smtClean="0">
            <a:effectLst/>
          </a:endParaRPr>
        </a:p>
      </dgm:t>
    </dgm:pt>
    <dgm:pt modelId="{BC2A0EBE-3270-46D8-9185-C03EEAC64685}" type="parTrans" cxnId="{EDB02C24-945B-4E0B-91F0-34317FF99AEE}">
      <dgm:prSet/>
      <dgm:spPr/>
      <dgm:t>
        <a:bodyPr/>
        <a:lstStyle/>
        <a:p>
          <a:endParaRPr kumimoji="1" lang="ja-JP" altLang="en-US" sz="2800">
            <a:effectLst/>
          </a:endParaRPr>
        </a:p>
      </dgm:t>
    </dgm:pt>
    <dgm:pt modelId="{93EC489A-63FD-408E-8564-0170EB989004}" type="sibTrans" cxnId="{EDB02C24-945B-4E0B-91F0-34317FF99AEE}">
      <dgm:prSet/>
      <dgm:spPr/>
      <dgm:t>
        <a:bodyPr/>
        <a:lstStyle/>
        <a:p>
          <a:endParaRPr kumimoji="1" lang="ja-JP" altLang="en-US" sz="2800">
            <a:effectLst/>
          </a:endParaRPr>
        </a:p>
      </dgm:t>
    </dgm:pt>
    <dgm:pt modelId="{4D465D20-54E4-46E0-82A3-46134CFD188D}">
      <dgm:prSet phldrT="[Text]" custT="1"/>
      <dgm:spPr/>
      <dgm:t>
        <a:bodyPr/>
        <a:lstStyle/>
        <a:p>
          <a:r>
            <a:rPr kumimoji="1" lang="en-US" altLang="ja-JP" sz="2800" dirty="0" smtClean="0">
              <a:effectLst/>
            </a:rPr>
            <a:t>4</a:t>
          </a:r>
          <a:endParaRPr kumimoji="1" lang="ja-JP" altLang="en-US" sz="2800" dirty="0" smtClean="0">
            <a:effectLst/>
          </a:endParaRPr>
        </a:p>
      </dgm:t>
    </dgm:pt>
    <dgm:pt modelId="{740653C6-EB1F-4228-BE95-927ECDC7EAF6}" type="sibTrans" cxnId="{14767BB7-F294-45C1-AF02-B18177C0C4F8}">
      <dgm:prSet/>
      <dgm:spPr/>
      <dgm:t>
        <a:bodyPr/>
        <a:lstStyle/>
        <a:p>
          <a:endParaRPr kumimoji="1" lang="ja-JP" altLang="en-US" sz="2800">
            <a:effectLst/>
          </a:endParaRPr>
        </a:p>
      </dgm:t>
    </dgm:pt>
    <dgm:pt modelId="{F875231C-2478-491B-B82A-6F0610D4B44C}" type="parTrans" cxnId="{14767BB7-F294-45C1-AF02-B18177C0C4F8}">
      <dgm:prSet/>
      <dgm:spPr/>
      <dgm:t>
        <a:bodyPr/>
        <a:lstStyle/>
        <a:p>
          <a:endParaRPr kumimoji="1" lang="ja-JP" altLang="en-US" sz="2800">
            <a:effectLst/>
          </a:endParaRPr>
        </a:p>
      </dgm:t>
    </dgm:pt>
    <dgm:pt modelId="{320E3720-EEC0-45F1-A236-6811EE33423C}">
      <dgm:prSet phldrT="[Text]" custT="1"/>
      <dgm:spPr/>
      <dgm:t>
        <a:bodyPr/>
        <a:lstStyle/>
        <a:p>
          <a:endParaRPr kumimoji="1" lang="ja-JP" altLang="en-US" sz="2800" dirty="0" smtClean="0">
            <a:effectLst/>
          </a:endParaRPr>
        </a:p>
      </dgm:t>
    </dgm:pt>
    <dgm:pt modelId="{28356964-677F-40E4-B225-7AB9CC2AD1BA}" type="parTrans" cxnId="{A99736BD-149E-4A96-ABD1-B0154DDE9332}">
      <dgm:prSet/>
      <dgm:spPr/>
      <dgm:t>
        <a:bodyPr/>
        <a:lstStyle/>
        <a:p>
          <a:endParaRPr kumimoji="1" lang="ja-JP" altLang="en-US" sz="2800">
            <a:effectLst/>
          </a:endParaRPr>
        </a:p>
      </dgm:t>
    </dgm:pt>
    <dgm:pt modelId="{6CD2EC2A-1E9C-4129-BE97-A665DFD1A61E}" type="sibTrans" cxnId="{A99736BD-149E-4A96-ABD1-B0154DDE9332}">
      <dgm:prSet/>
      <dgm:spPr/>
      <dgm:t>
        <a:bodyPr/>
        <a:lstStyle/>
        <a:p>
          <a:endParaRPr kumimoji="1" lang="ja-JP" altLang="en-US" sz="2800">
            <a:effectLst/>
          </a:endParaRPr>
        </a:p>
      </dgm:t>
    </dgm:pt>
    <dgm:pt modelId="{74EE5CD8-078F-4590-BF9C-A341A294A016}">
      <dgm:prSet phldrT="[Text]" custT="1"/>
      <dgm:spPr/>
      <dgm:t>
        <a:bodyPr/>
        <a:lstStyle/>
        <a:p>
          <a:r>
            <a:rPr kumimoji="1" lang="ja-JP" sz="2800" dirty="0">
              <a:effectLst/>
            </a:rPr>
            <a:t>1</a:t>
          </a:r>
        </a:p>
      </dgm:t>
    </dgm:pt>
    <dgm:pt modelId="{CF9FB981-E6ED-4440-AC98-4E4E2ABA2C55}" type="sibTrans" cxnId="{F40F9561-0D4C-44CF-91EF-A92B1DBDE44B}">
      <dgm:prSet/>
      <dgm:spPr/>
      <dgm:t>
        <a:bodyPr/>
        <a:lstStyle/>
        <a:p>
          <a:endParaRPr kumimoji="1" lang="ja-JP" sz="2800">
            <a:effectLst/>
          </a:endParaRPr>
        </a:p>
      </dgm:t>
    </dgm:pt>
    <dgm:pt modelId="{BB568D76-3363-43D3-B00C-3359A643216C}" type="parTrans" cxnId="{F40F9561-0D4C-44CF-91EF-A92B1DBDE44B}">
      <dgm:prSet/>
      <dgm:spPr/>
      <dgm:t>
        <a:bodyPr/>
        <a:lstStyle/>
        <a:p>
          <a:endParaRPr kumimoji="1" lang="ja-JP" sz="2800">
            <a:effectLst/>
          </a:endParaRPr>
        </a:p>
      </dgm:t>
    </dgm:pt>
    <dgm:pt modelId="{7218E12C-C421-4FC6-AF98-60F40A024C78}">
      <dgm:prSet custT="1"/>
      <dgm:spPr/>
      <dgm:t>
        <a:bodyPr/>
        <a:lstStyle/>
        <a:p>
          <a:r>
            <a:rPr kumimoji="1" lang="ja-JP" altLang="en-US" sz="2800" dirty="0" smtClean="0">
              <a:effectLst/>
            </a:rPr>
            <a:t>どんな増強をしたいのか？（理想クラブへ）</a:t>
          </a:r>
        </a:p>
      </dgm:t>
    </dgm:pt>
    <dgm:pt modelId="{E9D547B9-F642-4E2B-B162-BB37084C2AD7}" type="parTrans" cxnId="{BF5F6326-FB78-4392-B0D0-F7597FE620ED}">
      <dgm:prSet/>
      <dgm:spPr/>
      <dgm:t>
        <a:bodyPr/>
        <a:lstStyle/>
        <a:p>
          <a:endParaRPr kumimoji="1" lang="ja-JP" altLang="en-US"/>
        </a:p>
      </dgm:t>
    </dgm:pt>
    <dgm:pt modelId="{BD1420BF-AB58-4544-8939-99DC43190C4E}" type="sibTrans" cxnId="{BF5F6326-FB78-4392-B0D0-F7597FE620ED}">
      <dgm:prSet/>
      <dgm:spPr/>
      <dgm:t>
        <a:bodyPr/>
        <a:lstStyle/>
        <a:p>
          <a:endParaRPr kumimoji="1" lang="ja-JP" altLang="en-US"/>
        </a:p>
      </dgm:t>
    </dgm:pt>
    <dgm:pt modelId="{49A88D0C-CC08-4542-B813-1FE9F5FF6CEC}">
      <dgm:prSet custT="1"/>
      <dgm:spPr/>
      <dgm:t>
        <a:bodyPr/>
        <a:lstStyle/>
        <a:p>
          <a:endParaRPr kumimoji="1" lang="ja-JP" altLang="en-US" sz="2800" dirty="0" smtClean="0">
            <a:effectLst/>
          </a:endParaRPr>
        </a:p>
      </dgm:t>
    </dgm:pt>
    <dgm:pt modelId="{63B1B49D-5A86-45C2-A663-DE19E4407CDD}" type="parTrans" cxnId="{13C4150D-BCEC-44CB-8196-BE6C256CEDCF}">
      <dgm:prSet/>
      <dgm:spPr/>
      <dgm:t>
        <a:bodyPr/>
        <a:lstStyle/>
        <a:p>
          <a:endParaRPr kumimoji="1" lang="ja-JP" altLang="en-US"/>
        </a:p>
      </dgm:t>
    </dgm:pt>
    <dgm:pt modelId="{080879DA-81F6-4AA6-BAF6-433875773991}" type="sibTrans" cxnId="{13C4150D-BCEC-44CB-8196-BE6C256CEDCF}">
      <dgm:prSet/>
      <dgm:spPr/>
      <dgm:t>
        <a:bodyPr/>
        <a:lstStyle/>
        <a:p>
          <a:endParaRPr kumimoji="1" lang="ja-JP" altLang="en-US"/>
        </a:p>
      </dgm:t>
    </dgm:pt>
    <dgm:pt modelId="{D404A576-728B-49EB-A85D-65789200162D}">
      <dgm:prSet custT="1"/>
      <dgm:spPr/>
      <dgm:t>
        <a:bodyPr/>
        <a:lstStyle/>
        <a:p>
          <a:r>
            <a:rPr kumimoji="1" lang="ja-JP" altLang="en-US" sz="2800" dirty="0" smtClean="0">
              <a:effectLst/>
            </a:rPr>
            <a:t>維持・退会防止への理解</a:t>
          </a:r>
        </a:p>
      </dgm:t>
    </dgm:pt>
    <dgm:pt modelId="{E5DA2964-5A01-40FB-9E6C-959F68A43FA0}" type="sibTrans" cxnId="{E864EC2E-325D-4C1F-8087-B411EBD375E0}">
      <dgm:prSet/>
      <dgm:spPr/>
      <dgm:t>
        <a:bodyPr/>
        <a:lstStyle/>
        <a:p>
          <a:endParaRPr kumimoji="1" lang="ja-JP" altLang="en-US" sz="2800">
            <a:effectLst/>
          </a:endParaRPr>
        </a:p>
      </dgm:t>
    </dgm:pt>
    <dgm:pt modelId="{CFDFD4D1-5905-4983-A53F-9F3319E12A13}" type="parTrans" cxnId="{E864EC2E-325D-4C1F-8087-B411EBD375E0}">
      <dgm:prSet/>
      <dgm:spPr/>
      <dgm:t>
        <a:bodyPr/>
        <a:lstStyle/>
        <a:p>
          <a:endParaRPr kumimoji="1" lang="ja-JP" altLang="en-US" sz="2800">
            <a:effectLst/>
          </a:endParaRPr>
        </a:p>
      </dgm:t>
    </dgm:pt>
    <dgm:pt modelId="{73C46BF5-36CE-4B0F-86E0-08E789BD792F}" type="pres">
      <dgm:prSet presAssocID="{F6FEADD9-F67D-41F5-BA4C-3C84956E7F46}" presName="linearFlow" presStyleCnt="0">
        <dgm:presLayoutVars>
          <dgm:dir/>
          <dgm:animLvl val="lvl"/>
          <dgm:resizeHandles val="exact"/>
        </dgm:presLayoutVars>
      </dgm:prSet>
      <dgm:spPr/>
      <dgm:t>
        <a:bodyPr/>
        <a:lstStyle/>
        <a:p>
          <a:endParaRPr kumimoji="1" lang="ja-JP" altLang="en-US"/>
        </a:p>
      </dgm:t>
    </dgm:pt>
    <dgm:pt modelId="{8425F6B1-A811-4CAC-ADBC-2C44B2306526}" type="pres">
      <dgm:prSet presAssocID="{74EE5CD8-078F-4590-BF9C-A341A294A016}" presName="composite" presStyleCnt="0"/>
      <dgm:spPr/>
    </dgm:pt>
    <dgm:pt modelId="{02748806-C3E4-4106-96D7-A854A8CC7648}" type="pres">
      <dgm:prSet presAssocID="{74EE5CD8-078F-4590-BF9C-A341A294A016}" presName="parentText" presStyleLbl="alignNode1" presStyleIdx="0" presStyleCnt="6">
        <dgm:presLayoutVars>
          <dgm:chMax val="1"/>
          <dgm:bulletEnabled val="1"/>
        </dgm:presLayoutVars>
      </dgm:prSet>
      <dgm:spPr/>
      <dgm:t>
        <a:bodyPr/>
        <a:lstStyle/>
        <a:p>
          <a:endParaRPr kumimoji="1" lang="ja-JP" altLang="en-US"/>
        </a:p>
      </dgm:t>
    </dgm:pt>
    <dgm:pt modelId="{E38795DD-FECA-43EA-B13A-5F434C0D3D14}" type="pres">
      <dgm:prSet presAssocID="{74EE5CD8-078F-4590-BF9C-A341A294A016}" presName="descendantText" presStyleLbl="alignAcc1" presStyleIdx="0" presStyleCnt="6" custLinFactNeighborX="436" custLinFactNeighborY="-1141">
        <dgm:presLayoutVars>
          <dgm:bulletEnabled val="1"/>
        </dgm:presLayoutVars>
      </dgm:prSet>
      <dgm:spPr/>
      <dgm:t>
        <a:bodyPr/>
        <a:lstStyle/>
        <a:p>
          <a:endParaRPr kumimoji="1" lang="ja-JP" altLang="en-US"/>
        </a:p>
      </dgm:t>
    </dgm:pt>
    <dgm:pt modelId="{DE6E3664-DBEA-4A73-A78E-8D8F6631E5E2}" type="pres">
      <dgm:prSet presAssocID="{CF9FB981-E6ED-4440-AC98-4E4E2ABA2C55}" presName="sp" presStyleCnt="0"/>
      <dgm:spPr/>
    </dgm:pt>
    <dgm:pt modelId="{7CDE6629-6834-478A-8837-B58F578C13EA}" type="pres">
      <dgm:prSet presAssocID="{AA046201-5C4D-445E-BF0B-5C6D2B0A1945}" presName="composite" presStyleCnt="0"/>
      <dgm:spPr/>
    </dgm:pt>
    <dgm:pt modelId="{49C19947-667A-41BC-9FCE-049A7EAE243C}" type="pres">
      <dgm:prSet presAssocID="{AA046201-5C4D-445E-BF0B-5C6D2B0A1945}" presName="parentText" presStyleLbl="alignNode1" presStyleIdx="1" presStyleCnt="6">
        <dgm:presLayoutVars>
          <dgm:chMax val="1"/>
          <dgm:bulletEnabled val="1"/>
        </dgm:presLayoutVars>
      </dgm:prSet>
      <dgm:spPr/>
      <dgm:t>
        <a:bodyPr/>
        <a:lstStyle/>
        <a:p>
          <a:endParaRPr kumimoji="1" lang="ja-JP" altLang="en-US"/>
        </a:p>
      </dgm:t>
    </dgm:pt>
    <dgm:pt modelId="{DA783781-E7F5-418E-B59D-9E8D6E44A619}" type="pres">
      <dgm:prSet presAssocID="{AA046201-5C4D-445E-BF0B-5C6D2B0A1945}" presName="descendantText" presStyleLbl="alignAcc1" presStyleIdx="1" presStyleCnt="6">
        <dgm:presLayoutVars>
          <dgm:bulletEnabled val="1"/>
        </dgm:presLayoutVars>
      </dgm:prSet>
      <dgm:spPr/>
      <dgm:t>
        <a:bodyPr/>
        <a:lstStyle/>
        <a:p>
          <a:endParaRPr kumimoji="1" lang="ja-JP" altLang="en-US"/>
        </a:p>
      </dgm:t>
    </dgm:pt>
    <dgm:pt modelId="{ED50875A-0ECA-480D-A3F6-B76596C76AA3}" type="pres">
      <dgm:prSet presAssocID="{40767EFF-7D52-4469-ACEE-7D28E67337E2}" presName="sp" presStyleCnt="0"/>
      <dgm:spPr/>
    </dgm:pt>
    <dgm:pt modelId="{BF162F35-3EBF-46E1-9AD0-F47126C08E60}" type="pres">
      <dgm:prSet presAssocID="{D1776C8F-2B10-4075-8DF7-7F65AB725ED5}" presName="composite" presStyleCnt="0"/>
      <dgm:spPr/>
    </dgm:pt>
    <dgm:pt modelId="{EF9A8C97-9AB3-4A49-B31E-8C453CCFAD32}" type="pres">
      <dgm:prSet presAssocID="{D1776C8F-2B10-4075-8DF7-7F65AB725ED5}" presName="parentText" presStyleLbl="alignNode1" presStyleIdx="2" presStyleCnt="6">
        <dgm:presLayoutVars>
          <dgm:chMax val="1"/>
          <dgm:bulletEnabled val="1"/>
        </dgm:presLayoutVars>
      </dgm:prSet>
      <dgm:spPr/>
      <dgm:t>
        <a:bodyPr/>
        <a:lstStyle/>
        <a:p>
          <a:endParaRPr kumimoji="1" lang="ja-JP" altLang="en-US"/>
        </a:p>
      </dgm:t>
    </dgm:pt>
    <dgm:pt modelId="{05A352FD-FF39-4957-8931-6AA5727F0670}" type="pres">
      <dgm:prSet presAssocID="{D1776C8F-2B10-4075-8DF7-7F65AB725ED5}" presName="descendantText" presStyleLbl="alignAcc1" presStyleIdx="2" presStyleCnt="6">
        <dgm:presLayoutVars>
          <dgm:bulletEnabled val="1"/>
        </dgm:presLayoutVars>
      </dgm:prSet>
      <dgm:spPr/>
      <dgm:t>
        <a:bodyPr/>
        <a:lstStyle/>
        <a:p>
          <a:endParaRPr kumimoji="1" lang="ja-JP" altLang="en-US"/>
        </a:p>
      </dgm:t>
    </dgm:pt>
    <dgm:pt modelId="{E66D220E-8575-48B7-A5CE-7FC1305DD604}" type="pres">
      <dgm:prSet presAssocID="{88B75C29-8054-417D-BCE3-878A55118F6D}" presName="sp" presStyleCnt="0"/>
      <dgm:spPr/>
    </dgm:pt>
    <dgm:pt modelId="{AB32EF3C-2309-4507-B3FB-389821A0160F}" type="pres">
      <dgm:prSet presAssocID="{4D465D20-54E4-46E0-82A3-46134CFD188D}" presName="composite" presStyleCnt="0"/>
      <dgm:spPr/>
    </dgm:pt>
    <dgm:pt modelId="{B1C0DA0E-C313-4D73-BDA6-4C7EFCFAF10D}" type="pres">
      <dgm:prSet presAssocID="{4D465D20-54E4-46E0-82A3-46134CFD188D}" presName="parentText" presStyleLbl="alignNode1" presStyleIdx="3" presStyleCnt="6">
        <dgm:presLayoutVars>
          <dgm:chMax val="1"/>
          <dgm:bulletEnabled val="1"/>
        </dgm:presLayoutVars>
      </dgm:prSet>
      <dgm:spPr/>
      <dgm:t>
        <a:bodyPr/>
        <a:lstStyle/>
        <a:p>
          <a:endParaRPr kumimoji="1" lang="ja-JP" altLang="en-US"/>
        </a:p>
      </dgm:t>
    </dgm:pt>
    <dgm:pt modelId="{10E0F8E4-6C3B-434E-ADE9-803310C77EDB}" type="pres">
      <dgm:prSet presAssocID="{4D465D20-54E4-46E0-82A3-46134CFD188D}" presName="descendantText" presStyleLbl="alignAcc1" presStyleIdx="3" presStyleCnt="6" custLinFactNeighborX="858" custLinFactNeighborY="6335">
        <dgm:presLayoutVars>
          <dgm:bulletEnabled val="1"/>
        </dgm:presLayoutVars>
      </dgm:prSet>
      <dgm:spPr/>
      <dgm:t>
        <a:bodyPr/>
        <a:lstStyle/>
        <a:p>
          <a:endParaRPr kumimoji="1" lang="ja-JP" altLang="en-US"/>
        </a:p>
      </dgm:t>
    </dgm:pt>
    <dgm:pt modelId="{86CEBB0E-B892-4D65-AC60-75D9153A7BA6}" type="pres">
      <dgm:prSet presAssocID="{740653C6-EB1F-4228-BE95-927ECDC7EAF6}" presName="sp" presStyleCnt="0"/>
      <dgm:spPr/>
    </dgm:pt>
    <dgm:pt modelId="{A2C87947-5C3C-4955-8322-32959C99F887}" type="pres">
      <dgm:prSet presAssocID="{4F33F921-6762-4807-9BEC-445B3C5B7DFA}" presName="composite" presStyleCnt="0"/>
      <dgm:spPr/>
    </dgm:pt>
    <dgm:pt modelId="{1D357A2B-F79E-466A-AE2C-7F9E25C78CC3}" type="pres">
      <dgm:prSet presAssocID="{4F33F921-6762-4807-9BEC-445B3C5B7DFA}" presName="parentText" presStyleLbl="alignNode1" presStyleIdx="4" presStyleCnt="6">
        <dgm:presLayoutVars>
          <dgm:chMax val="1"/>
          <dgm:bulletEnabled val="1"/>
        </dgm:presLayoutVars>
      </dgm:prSet>
      <dgm:spPr/>
      <dgm:t>
        <a:bodyPr/>
        <a:lstStyle/>
        <a:p>
          <a:endParaRPr kumimoji="1" lang="ja-JP" altLang="en-US"/>
        </a:p>
      </dgm:t>
    </dgm:pt>
    <dgm:pt modelId="{F90708D2-2D90-4978-ADFE-D7CDECC9858E}" type="pres">
      <dgm:prSet presAssocID="{4F33F921-6762-4807-9BEC-445B3C5B7DFA}" presName="descendantText" presStyleLbl="alignAcc1" presStyleIdx="4" presStyleCnt="6">
        <dgm:presLayoutVars>
          <dgm:bulletEnabled val="1"/>
        </dgm:presLayoutVars>
      </dgm:prSet>
      <dgm:spPr/>
      <dgm:t>
        <a:bodyPr/>
        <a:lstStyle/>
        <a:p>
          <a:endParaRPr kumimoji="1" lang="ja-JP" altLang="en-US"/>
        </a:p>
      </dgm:t>
    </dgm:pt>
    <dgm:pt modelId="{04D3E69E-8A77-4DA8-BBFA-471A2E1F25FD}" type="pres">
      <dgm:prSet presAssocID="{D68E0420-4093-4F96-97D0-572614C5FABB}" presName="sp" presStyleCnt="0"/>
      <dgm:spPr/>
    </dgm:pt>
    <dgm:pt modelId="{EB721179-26D4-4E6E-9684-3C7494E9BBC1}" type="pres">
      <dgm:prSet presAssocID="{3388A217-2570-4968-8C02-95429D389902}" presName="composite" presStyleCnt="0"/>
      <dgm:spPr/>
    </dgm:pt>
    <dgm:pt modelId="{D0754D82-4792-4090-A3C3-4EFDF7275105}" type="pres">
      <dgm:prSet presAssocID="{3388A217-2570-4968-8C02-95429D389902}" presName="parentText" presStyleLbl="alignNode1" presStyleIdx="5" presStyleCnt="6">
        <dgm:presLayoutVars>
          <dgm:chMax val="1"/>
          <dgm:bulletEnabled val="1"/>
        </dgm:presLayoutVars>
      </dgm:prSet>
      <dgm:spPr/>
      <dgm:t>
        <a:bodyPr/>
        <a:lstStyle/>
        <a:p>
          <a:endParaRPr kumimoji="1" lang="ja-JP" altLang="en-US"/>
        </a:p>
      </dgm:t>
    </dgm:pt>
    <dgm:pt modelId="{7F1DD1C8-8995-486D-8895-37C8E7722590}" type="pres">
      <dgm:prSet presAssocID="{3388A217-2570-4968-8C02-95429D389902}" presName="descendantText" presStyleLbl="alignAcc1" presStyleIdx="5" presStyleCnt="6">
        <dgm:presLayoutVars>
          <dgm:bulletEnabled val="1"/>
        </dgm:presLayoutVars>
      </dgm:prSet>
      <dgm:spPr/>
      <dgm:t>
        <a:bodyPr/>
        <a:lstStyle/>
        <a:p>
          <a:endParaRPr kumimoji="1" lang="ja-JP" altLang="en-US"/>
        </a:p>
      </dgm:t>
    </dgm:pt>
  </dgm:ptLst>
  <dgm:cxnLst>
    <dgm:cxn modelId="{A2C0B61F-414F-4A5B-808E-E8E06757B51B}" type="presOf" srcId="{3388A217-2570-4968-8C02-95429D389902}" destId="{D0754D82-4792-4090-A3C3-4EFDF7275105}" srcOrd="0" destOrd="0" presId="urn:microsoft.com/office/officeart/2005/8/layout/chevron2"/>
    <dgm:cxn modelId="{03DB0A1C-10B3-40CB-8DA7-CB98B12D5F38}" type="presOf" srcId="{74EE5CD8-078F-4590-BF9C-A341A294A016}" destId="{02748806-C3E4-4106-96D7-A854A8CC7648}" srcOrd="0" destOrd="0" presId="urn:microsoft.com/office/officeart/2005/8/layout/chevron2"/>
    <dgm:cxn modelId="{EDB02C24-945B-4E0B-91F0-34317FF99AEE}" srcId="{F6FEADD9-F67D-41F5-BA4C-3C84956E7F46}" destId="{3388A217-2570-4968-8C02-95429D389902}" srcOrd="5" destOrd="0" parTransId="{BC2A0EBE-3270-46D8-9185-C03EEAC64685}" sibTransId="{93EC489A-63FD-408E-8564-0170EB989004}"/>
    <dgm:cxn modelId="{9071FB3B-D26B-4384-BD1A-80C12C62D02C}" srcId="{AA046201-5C4D-445E-BF0B-5C6D2B0A1945}" destId="{C59269D0-92A5-481C-BA64-727AFB0DD545}" srcOrd="0" destOrd="0" parTransId="{312CC84D-092F-422A-AA24-A4619DBBB7BE}" sibTransId="{266DE8E8-1339-41C4-B9A7-6148496C7FA9}"/>
    <dgm:cxn modelId="{E3124179-3F54-40B7-8B18-FC9470DB97DB}" type="presOf" srcId="{D404A576-728B-49EB-A85D-65789200162D}" destId="{7F1DD1C8-8995-486D-8895-37C8E7722590}" srcOrd="0" destOrd="0" presId="urn:microsoft.com/office/officeart/2005/8/layout/chevron2"/>
    <dgm:cxn modelId="{C6B311BD-2029-4BB7-ACFA-470A207F558E}" type="presOf" srcId="{D1776C8F-2B10-4075-8DF7-7F65AB725ED5}" destId="{EF9A8C97-9AB3-4A49-B31E-8C453CCFAD32}" srcOrd="0" destOrd="0" presId="urn:microsoft.com/office/officeart/2005/8/layout/chevron2"/>
    <dgm:cxn modelId="{B8AF1086-D7BE-446F-9133-738B599E9A7D}" srcId="{F6FEADD9-F67D-41F5-BA4C-3C84956E7F46}" destId="{AA046201-5C4D-445E-BF0B-5C6D2B0A1945}" srcOrd="1" destOrd="0" parTransId="{FE92FC33-5E0F-4302-9E80-A69E8ACDDE56}" sibTransId="{40767EFF-7D52-4469-ACEE-7D28E67337E2}"/>
    <dgm:cxn modelId="{E864EC2E-325D-4C1F-8087-B411EBD375E0}" srcId="{3388A217-2570-4968-8C02-95429D389902}" destId="{D404A576-728B-49EB-A85D-65789200162D}" srcOrd="0" destOrd="0" parTransId="{CFDFD4D1-5905-4983-A53F-9F3319E12A13}" sibTransId="{E5DA2964-5A01-40FB-9E6C-959F68A43FA0}"/>
    <dgm:cxn modelId="{7077B78D-FCDC-4519-8416-DC357ACD5043}" srcId="{F6FEADD9-F67D-41F5-BA4C-3C84956E7F46}" destId="{D1776C8F-2B10-4075-8DF7-7F65AB725ED5}" srcOrd="2" destOrd="0" parTransId="{7291E740-3E17-41B3-99D3-1D67AE37CC3F}" sibTransId="{88B75C29-8054-417D-BCE3-878A55118F6D}"/>
    <dgm:cxn modelId="{0ADE2D2A-ED9C-490E-997D-8CC3F52519A6}" type="presOf" srcId="{49A88D0C-CC08-4542-B813-1FE9F5FF6CEC}" destId="{05A352FD-FF39-4957-8931-6AA5727F0670}" srcOrd="0" destOrd="2" presId="urn:microsoft.com/office/officeart/2005/8/layout/chevron2"/>
    <dgm:cxn modelId="{14767BB7-F294-45C1-AF02-B18177C0C4F8}" srcId="{F6FEADD9-F67D-41F5-BA4C-3C84956E7F46}" destId="{4D465D20-54E4-46E0-82A3-46134CFD188D}" srcOrd="3" destOrd="0" parTransId="{F875231C-2478-491B-B82A-6F0610D4B44C}" sibTransId="{740653C6-EB1F-4228-BE95-927ECDC7EAF6}"/>
    <dgm:cxn modelId="{1F07D085-8294-4C13-A244-EE5600448863}" type="presOf" srcId="{4A8CBA57-6D8A-4CB3-85A5-EBA917ED3591}" destId="{10E0F8E4-6C3B-434E-ADE9-803310C77EDB}" srcOrd="0" destOrd="0" presId="urn:microsoft.com/office/officeart/2005/8/layout/chevron2"/>
    <dgm:cxn modelId="{14D28345-9B8C-404A-B05B-3140A4E499A7}" srcId="{4F33F921-6762-4807-9BEC-445B3C5B7DFA}" destId="{8FEF9208-D1EF-40B6-B50C-3CB922683F8D}" srcOrd="0" destOrd="0" parTransId="{23ECEB54-3A66-4ED6-A010-5AE0929DF690}" sibTransId="{2CA273A4-42D6-440C-8D97-EF76C0AF54AF}"/>
    <dgm:cxn modelId="{BF5F6326-FB78-4392-B0D0-F7597FE620ED}" srcId="{D1776C8F-2B10-4075-8DF7-7F65AB725ED5}" destId="{7218E12C-C421-4FC6-AF98-60F40A024C78}" srcOrd="1" destOrd="0" parTransId="{E9D547B9-F642-4E2B-B162-BB37084C2AD7}" sibTransId="{BD1420BF-AB58-4544-8939-99DC43190C4E}"/>
    <dgm:cxn modelId="{F40F9561-0D4C-44CF-91EF-A92B1DBDE44B}" srcId="{F6FEADD9-F67D-41F5-BA4C-3C84956E7F46}" destId="{74EE5CD8-078F-4590-BF9C-A341A294A016}" srcOrd="0" destOrd="0" parTransId="{BB568D76-3363-43D3-B00C-3359A643216C}" sibTransId="{CF9FB981-E6ED-4440-AC98-4E4E2ABA2C55}"/>
    <dgm:cxn modelId="{8BD08CF6-1DA2-4917-8FE3-C8DC8DC3B304}" type="presOf" srcId="{C59269D0-92A5-481C-BA64-727AFB0DD545}" destId="{DA783781-E7F5-418E-B59D-9E8D6E44A619}" srcOrd="0" destOrd="0" presId="urn:microsoft.com/office/officeart/2005/8/layout/chevron2"/>
    <dgm:cxn modelId="{B6A6E6BB-FDFD-4678-94C0-D39321EB6036}" type="presOf" srcId="{1E4D3931-0DBD-4211-A24A-6AF364284B1E}" destId="{E38795DD-FECA-43EA-B13A-5F434C0D3D14}" srcOrd="0" destOrd="0" presId="urn:microsoft.com/office/officeart/2005/8/layout/chevron2"/>
    <dgm:cxn modelId="{56018D89-6E3B-4583-8E0D-6EBA8ED95199}" type="presOf" srcId="{4F33F921-6762-4807-9BEC-445B3C5B7DFA}" destId="{1D357A2B-F79E-466A-AE2C-7F9E25C78CC3}" srcOrd="0" destOrd="0" presId="urn:microsoft.com/office/officeart/2005/8/layout/chevron2"/>
    <dgm:cxn modelId="{13C4150D-BCEC-44CB-8196-BE6C256CEDCF}" srcId="{D1776C8F-2B10-4075-8DF7-7F65AB725ED5}" destId="{49A88D0C-CC08-4542-B813-1FE9F5FF6CEC}" srcOrd="2" destOrd="0" parTransId="{63B1B49D-5A86-45C2-A663-DE19E4407CDD}" sibTransId="{080879DA-81F6-4AA6-BAF6-433875773991}"/>
    <dgm:cxn modelId="{98E5C2AD-2927-4C99-A203-D40CA64EBCC3}" srcId="{4D465D20-54E4-46E0-82A3-46134CFD188D}" destId="{4A8CBA57-6D8A-4CB3-85A5-EBA917ED3591}" srcOrd="0" destOrd="0" parTransId="{4E3DC531-A27E-40D1-ABB9-CA50ACCC5BAF}" sibTransId="{2C02F707-A875-4847-868D-EA2575A15921}"/>
    <dgm:cxn modelId="{B058F2C2-573F-4F54-916E-0288A3652476}" type="presOf" srcId="{8FEF9208-D1EF-40B6-B50C-3CB922683F8D}" destId="{F90708D2-2D90-4978-ADFE-D7CDECC9858E}" srcOrd="0" destOrd="0" presId="urn:microsoft.com/office/officeart/2005/8/layout/chevron2"/>
    <dgm:cxn modelId="{A99736BD-149E-4A96-ABD1-B0154DDE9332}" srcId="{D1776C8F-2B10-4075-8DF7-7F65AB725ED5}" destId="{320E3720-EEC0-45F1-A236-6811EE33423C}" srcOrd="0" destOrd="0" parTransId="{28356964-677F-40E4-B225-7AB9CC2AD1BA}" sibTransId="{6CD2EC2A-1E9C-4129-BE97-A665DFD1A61E}"/>
    <dgm:cxn modelId="{91398C54-F968-44A7-8C9A-074D58C37524}" type="presOf" srcId="{AA046201-5C4D-445E-BF0B-5C6D2B0A1945}" destId="{49C19947-667A-41BC-9FCE-049A7EAE243C}" srcOrd="0" destOrd="0" presId="urn:microsoft.com/office/officeart/2005/8/layout/chevron2"/>
    <dgm:cxn modelId="{6B8DB304-C130-462C-928E-422DF49E812E}" type="presOf" srcId="{7218E12C-C421-4FC6-AF98-60F40A024C78}" destId="{05A352FD-FF39-4957-8931-6AA5727F0670}" srcOrd="0" destOrd="1" presId="urn:microsoft.com/office/officeart/2005/8/layout/chevron2"/>
    <dgm:cxn modelId="{63E4D827-0083-4625-9FD6-043D8D32091E}" srcId="{74EE5CD8-078F-4590-BF9C-A341A294A016}" destId="{1E4D3931-0DBD-4211-A24A-6AF364284B1E}" srcOrd="0" destOrd="0" parTransId="{FC93695B-FD0E-4353-B1FD-4328F4386DEC}" sibTransId="{CADAA3D9-7C63-4729-85B0-64C8AF644EEF}"/>
    <dgm:cxn modelId="{411292B9-E42B-4509-A58C-D7AD4153A1F4}" type="presOf" srcId="{320E3720-EEC0-45F1-A236-6811EE33423C}" destId="{05A352FD-FF39-4957-8931-6AA5727F0670}" srcOrd="0" destOrd="0" presId="urn:microsoft.com/office/officeart/2005/8/layout/chevron2"/>
    <dgm:cxn modelId="{D4999547-92EA-4615-B92E-45EFEA0F2962}" type="presOf" srcId="{4D465D20-54E4-46E0-82A3-46134CFD188D}" destId="{B1C0DA0E-C313-4D73-BDA6-4C7EFCFAF10D}" srcOrd="0" destOrd="0" presId="urn:microsoft.com/office/officeart/2005/8/layout/chevron2"/>
    <dgm:cxn modelId="{99F3D767-71A1-4627-AE4A-4AC7D1FA4FA8}" type="presOf" srcId="{F6FEADD9-F67D-41F5-BA4C-3C84956E7F46}" destId="{73C46BF5-36CE-4B0F-86E0-08E789BD792F}" srcOrd="0" destOrd="0" presId="urn:microsoft.com/office/officeart/2005/8/layout/chevron2"/>
    <dgm:cxn modelId="{47409284-C669-4D66-9921-72CE2D7214A8}" srcId="{F6FEADD9-F67D-41F5-BA4C-3C84956E7F46}" destId="{4F33F921-6762-4807-9BEC-445B3C5B7DFA}" srcOrd="4" destOrd="0" parTransId="{4292D0A3-2F4D-4543-B60A-433288ED85E9}" sibTransId="{D68E0420-4093-4F96-97D0-572614C5FABB}"/>
    <dgm:cxn modelId="{049A6DE6-480E-47AD-9C7D-BC8A62685489}" type="presParOf" srcId="{73C46BF5-36CE-4B0F-86E0-08E789BD792F}" destId="{8425F6B1-A811-4CAC-ADBC-2C44B2306526}" srcOrd="0" destOrd="0" presId="urn:microsoft.com/office/officeart/2005/8/layout/chevron2"/>
    <dgm:cxn modelId="{FC6F662E-7372-451E-9ED6-7B8D9269C902}" type="presParOf" srcId="{8425F6B1-A811-4CAC-ADBC-2C44B2306526}" destId="{02748806-C3E4-4106-96D7-A854A8CC7648}" srcOrd="0" destOrd="0" presId="urn:microsoft.com/office/officeart/2005/8/layout/chevron2"/>
    <dgm:cxn modelId="{EAEC8E2A-0F72-4477-A951-7FDAA0F57AE8}" type="presParOf" srcId="{8425F6B1-A811-4CAC-ADBC-2C44B2306526}" destId="{E38795DD-FECA-43EA-B13A-5F434C0D3D14}" srcOrd="1" destOrd="0" presId="urn:microsoft.com/office/officeart/2005/8/layout/chevron2"/>
    <dgm:cxn modelId="{AD8AFBA9-9A59-4133-8AEE-22513DE069A2}" type="presParOf" srcId="{73C46BF5-36CE-4B0F-86E0-08E789BD792F}" destId="{DE6E3664-DBEA-4A73-A78E-8D8F6631E5E2}" srcOrd="1" destOrd="0" presId="urn:microsoft.com/office/officeart/2005/8/layout/chevron2"/>
    <dgm:cxn modelId="{C51FA86F-44F8-4426-AA56-A2C72300A5A1}" type="presParOf" srcId="{73C46BF5-36CE-4B0F-86E0-08E789BD792F}" destId="{7CDE6629-6834-478A-8837-B58F578C13EA}" srcOrd="2" destOrd="0" presId="urn:microsoft.com/office/officeart/2005/8/layout/chevron2"/>
    <dgm:cxn modelId="{4FA29344-3504-472B-A863-2A0A7E213638}" type="presParOf" srcId="{7CDE6629-6834-478A-8837-B58F578C13EA}" destId="{49C19947-667A-41BC-9FCE-049A7EAE243C}" srcOrd="0" destOrd="0" presId="urn:microsoft.com/office/officeart/2005/8/layout/chevron2"/>
    <dgm:cxn modelId="{7EF2D71D-20DF-4CD8-8299-CFAA10F2BE3C}" type="presParOf" srcId="{7CDE6629-6834-478A-8837-B58F578C13EA}" destId="{DA783781-E7F5-418E-B59D-9E8D6E44A619}" srcOrd="1" destOrd="0" presId="urn:microsoft.com/office/officeart/2005/8/layout/chevron2"/>
    <dgm:cxn modelId="{DFB363A7-EFA8-4F80-A6A6-09A2B4DDA469}" type="presParOf" srcId="{73C46BF5-36CE-4B0F-86E0-08E789BD792F}" destId="{ED50875A-0ECA-480D-A3F6-B76596C76AA3}" srcOrd="3" destOrd="0" presId="urn:microsoft.com/office/officeart/2005/8/layout/chevron2"/>
    <dgm:cxn modelId="{D70627AB-701A-4C19-891D-1D4EDAD74917}" type="presParOf" srcId="{73C46BF5-36CE-4B0F-86E0-08E789BD792F}" destId="{BF162F35-3EBF-46E1-9AD0-F47126C08E60}" srcOrd="4" destOrd="0" presId="urn:microsoft.com/office/officeart/2005/8/layout/chevron2"/>
    <dgm:cxn modelId="{CD8D32DC-8768-455B-84DF-B35FF9FEDCE9}" type="presParOf" srcId="{BF162F35-3EBF-46E1-9AD0-F47126C08E60}" destId="{EF9A8C97-9AB3-4A49-B31E-8C453CCFAD32}" srcOrd="0" destOrd="0" presId="urn:microsoft.com/office/officeart/2005/8/layout/chevron2"/>
    <dgm:cxn modelId="{36F64BEA-C3CF-4A2C-85E9-16CDD404EB9B}" type="presParOf" srcId="{BF162F35-3EBF-46E1-9AD0-F47126C08E60}" destId="{05A352FD-FF39-4957-8931-6AA5727F0670}" srcOrd="1" destOrd="0" presId="urn:microsoft.com/office/officeart/2005/8/layout/chevron2"/>
    <dgm:cxn modelId="{28D2AB13-33BC-421C-85D3-152F7A37DFAA}" type="presParOf" srcId="{73C46BF5-36CE-4B0F-86E0-08E789BD792F}" destId="{E66D220E-8575-48B7-A5CE-7FC1305DD604}" srcOrd="5" destOrd="0" presId="urn:microsoft.com/office/officeart/2005/8/layout/chevron2"/>
    <dgm:cxn modelId="{DE086277-432A-4361-A3FB-119D2D9438AB}" type="presParOf" srcId="{73C46BF5-36CE-4B0F-86E0-08E789BD792F}" destId="{AB32EF3C-2309-4507-B3FB-389821A0160F}" srcOrd="6" destOrd="0" presId="urn:microsoft.com/office/officeart/2005/8/layout/chevron2"/>
    <dgm:cxn modelId="{0083D9E3-C6CF-42A3-91AE-24AEBE695C4C}" type="presParOf" srcId="{AB32EF3C-2309-4507-B3FB-389821A0160F}" destId="{B1C0DA0E-C313-4D73-BDA6-4C7EFCFAF10D}" srcOrd="0" destOrd="0" presId="urn:microsoft.com/office/officeart/2005/8/layout/chevron2"/>
    <dgm:cxn modelId="{7DEA18B2-C2D0-46AD-82EE-6DE49A888BC9}" type="presParOf" srcId="{AB32EF3C-2309-4507-B3FB-389821A0160F}" destId="{10E0F8E4-6C3B-434E-ADE9-803310C77EDB}" srcOrd="1" destOrd="0" presId="urn:microsoft.com/office/officeart/2005/8/layout/chevron2"/>
    <dgm:cxn modelId="{EA2A2883-AB7A-4821-B150-9A57A0D4A7B3}" type="presParOf" srcId="{73C46BF5-36CE-4B0F-86E0-08E789BD792F}" destId="{86CEBB0E-B892-4D65-AC60-75D9153A7BA6}" srcOrd="7" destOrd="0" presId="urn:microsoft.com/office/officeart/2005/8/layout/chevron2"/>
    <dgm:cxn modelId="{F1ED955E-007D-4290-A7BF-0D2EC3E003D3}" type="presParOf" srcId="{73C46BF5-36CE-4B0F-86E0-08E789BD792F}" destId="{A2C87947-5C3C-4955-8322-32959C99F887}" srcOrd="8" destOrd="0" presId="urn:microsoft.com/office/officeart/2005/8/layout/chevron2"/>
    <dgm:cxn modelId="{14A7FA51-516E-4E09-9CA0-5761F800DEA5}" type="presParOf" srcId="{A2C87947-5C3C-4955-8322-32959C99F887}" destId="{1D357A2B-F79E-466A-AE2C-7F9E25C78CC3}" srcOrd="0" destOrd="0" presId="urn:microsoft.com/office/officeart/2005/8/layout/chevron2"/>
    <dgm:cxn modelId="{7CE225FE-CF5D-4DF7-A42A-6BE5F59873FE}" type="presParOf" srcId="{A2C87947-5C3C-4955-8322-32959C99F887}" destId="{F90708D2-2D90-4978-ADFE-D7CDECC9858E}" srcOrd="1" destOrd="0" presId="urn:microsoft.com/office/officeart/2005/8/layout/chevron2"/>
    <dgm:cxn modelId="{91F88D61-D9DD-4A11-83AC-8B604C5D6697}" type="presParOf" srcId="{73C46BF5-36CE-4B0F-86E0-08E789BD792F}" destId="{04D3E69E-8A77-4DA8-BBFA-471A2E1F25FD}" srcOrd="9" destOrd="0" presId="urn:microsoft.com/office/officeart/2005/8/layout/chevron2"/>
    <dgm:cxn modelId="{0E1B1D61-30C2-4B97-B0A8-476B6A7AC4D1}" type="presParOf" srcId="{73C46BF5-36CE-4B0F-86E0-08E789BD792F}" destId="{EB721179-26D4-4E6E-9684-3C7494E9BBC1}" srcOrd="10" destOrd="0" presId="urn:microsoft.com/office/officeart/2005/8/layout/chevron2"/>
    <dgm:cxn modelId="{5EB2FC7C-1E3C-414C-9083-C70EF61ABBCE}" type="presParOf" srcId="{EB721179-26D4-4E6E-9684-3C7494E9BBC1}" destId="{D0754D82-4792-4090-A3C3-4EFDF7275105}" srcOrd="0" destOrd="0" presId="urn:microsoft.com/office/officeart/2005/8/layout/chevron2"/>
    <dgm:cxn modelId="{351E2583-7BB0-4374-B251-350E381484A4}" type="presParOf" srcId="{EB721179-26D4-4E6E-9684-3C7494E9BBC1}" destId="{7F1DD1C8-8995-486D-8895-37C8E772259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EADD9-F67D-41F5-BA4C-3C84956E7F46}"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kumimoji="1" lang="ja-JP"/>
        </a:p>
      </dgm:t>
    </dgm:pt>
    <dgm:pt modelId="{C59269D0-92A5-481C-BA64-727AFB0DD545}">
      <dgm:prSet phldrT="[Text]" custT="1"/>
      <dgm:spPr>
        <a:solidFill>
          <a:srgbClr val="FFFF00">
            <a:alpha val="90000"/>
          </a:srgbClr>
        </a:solidFill>
      </dgm:spPr>
      <dgm:t>
        <a:bodyPr/>
        <a:lstStyle/>
        <a:p>
          <a:r>
            <a:rPr kumimoji="1" lang="ja-JP" altLang="en-US" sz="2800" dirty="0" smtClean="0">
              <a:effectLst/>
            </a:rPr>
            <a:t>会員増強の必要性とその共有</a:t>
          </a:r>
          <a:endParaRPr kumimoji="1" lang="ja-JP" sz="2800" dirty="0">
            <a:effectLst/>
          </a:endParaRPr>
        </a:p>
      </dgm:t>
    </dgm:pt>
    <dgm:pt modelId="{312CC84D-092F-422A-AA24-A4619DBBB7BE}" type="parTrans" cxnId="{9071FB3B-D26B-4384-BD1A-80C12C62D02C}">
      <dgm:prSet/>
      <dgm:spPr/>
      <dgm:t>
        <a:bodyPr/>
        <a:lstStyle/>
        <a:p>
          <a:endParaRPr kumimoji="1" lang="ja-JP" sz="2800">
            <a:effectLst/>
          </a:endParaRPr>
        </a:p>
      </dgm:t>
    </dgm:pt>
    <dgm:pt modelId="{266DE8E8-1339-41C4-B9A7-6148496C7FA9}" type="sibTrans" cxnId="{9071FB3B-D26B-4384-BD1A-80C12C62D02C}">
      <dgm:prSet/>
      <dgm:spPr/>
      <dgm:t>
        <a:bodyPr/>
        <a:lstStyle/>
        <a:p>
          <a:endParaRPr kumimoji="1" lang="ja-JP" sz="2800">
            <a:effectLst/>
          </a:endParaRPr>
        </a:p>
      </dgm:t>
    </dgm:pt>
    <dgm:pt modelId="{D1776C8F-2B10-4075-8DF7-7F65AB725ED5}">
      <dgm:prSet phldrT="[Text]" custT="1"/>
      <dgm:spPr/>
      <dgm:t>
        <a:bodyPr/>
        <a:lstStyle/>
        <a:p>
          <a:r>
            <a:rPr kumimoji="1" lang="en-US" altLang="ja-JP" sz="2800" dirty="0" smtClean="0">
              <a:effectLst/>
            </a:rPr>
            <a:t>3</a:t>
          </a:r>
          <a:endParaRPr kumimoji="1" lang="ja-JP" sz="2800" dirty="0">
            <a:effectLst/>
          </a:endParaRPr>
        </a:p>
      </dgm:t>
    </dgm:pt>
    <dgm:pt modelId="{7291E740-3E17-41B3-99D3-1D67AE37CC3F}" type="parTrans" cxnId="{7077B78D-FCDC-4519-8416-DC357ACD5043}">
      <dgm:prSet/>
      <dgm:spPr/>
      <dgm:t>
        <a:bodyPr/>
        <a:lstStyle/>
        <a:p>
          <a:endParaRPr kumimoji="1" lang="ja-JP" sz="2800">
            <a:effectLst/>
          </a:endParaRPr>
        </a:p>
      </dgm:t>
    </dgm:pt>
    <dgm:pt modelId="{88B75C29-8054-417D-BCE3-878A55118F6D}" type="sibTrans" cxnId="{7077B78D-FCDC-4519-8416-DC357ACD5043}">
      <dgm:prSet/>
      <dgm:spPr/>
      <dgm:t>
        <a:bodyPr/>
        <a:lstStyle/>
        <a:p>
          <a:endParaRPr kumimoji="1" lang="ja-JP" sz="2800">
            <a:effectLst/>
          </a:endParaRPr>
        </a:p>
      </dgm:t>
    </dgm:pt>
    <dgm:pt modelId="{1E4D3931-0DBD-4211-A24A-6AF364284B1E}">
      <dgm:prSet phldrT="[Text]" custT="1"/>
      <dgm:spPr>
        <a:noFill/>
      </dgm:spPr>
      <dgm:t>
        <a:bodyPr/>
        <a:lstStyle/>
        <a:p>
          <a:pPr marL="280988" indent="-280988"/>
          <a:r>
            <a:rPr kumimoji="1" lang="ja-JP" altLang="en-US" sz="2800" dirty="0" smtClean="0">
              <a:effectLst/>
            </a:rPr>
            <a:t>自分のクラブを知る</a:t>
          </a:r>
          <a:endParaRPr kumimoji="1" lang="ja-JP" sz="2800" dirty="0">
            <a:effectLst/>
          </a:endParaRPr>
        </a:p>
      </dgm:t>
    </dgm:pt>
    <dgm:pt modelId="{CADAA3D9-7C63-4729-85B0-64C8AF644EEF}" type="sibTrans" cxnId="{63E4D827-0083-4625-9FD6-043D8D32091E}">
      <dgm:prSet/>
      <dgm:spPr/>
      <dgm:t>
        <a:bodyPr/>
        <a:lstStyle/>
        <a:p>
          <a:endParaRPr kumimoji="1" lang="ja-JP" sz="2800">
            <a:effectLst/>
          </a:endParaRPr>
        </a:p>
      </dgm:t>
    </dgm:pt>
    <dgm:pt modelId="{FC93695B-FD0E-4353-B1FD-4328F4386DEC}" type="parTrans" cxnId="{63E4D827-0083-4625-9FD6-043D8D32091E}">
      <dgm:prSet/>
      <dgm:spPr/>
      <dgm:t>
        <a:bodyPr/>
        <a:lstStyle/>
        <a:p>
          <a:endParaRPr kumimoji="1" lang="ja-JP" sz="2800">
            <a:effectLst/>
          </a:endParaRPr>
        </a:p>
      </dgm:t>
    </dgm:pt>
    <dgm:pt modelId="{AA046201-5C4D-445E-BF0B-5C6D2B0A1945}">
      <dgm:prSet phldrT="[Text]" custT="1"/>
      <dgm:spPr/>
      <dgm:t>
        <a:bodyPr/>
        <a:lstStyle/>
        <a:p>
          <a:r>
            <a:rPr kumimoji="1" lang="ja-JP" sz="2800" dirty="0">
              <a:effectLst/>
            </a:rPr>
            <a:t>2</a:t>
          </a:r>
        </a:p>
      </dgm:t>
    </dgm:pt>
    <dgm:pt modelId="{40767EFF-7D52-4469-ACEE-7D28E67337E2}" type="sibTrans" cxnId="{B8AF1086-D7BE-446F-9133-738B599E9A7D}">
      <dgm:prSet/>
      <dgm:spPr/>
      <dgm:t>
        <a:bodyPr/>
        <a:lstStyle/>
        <a:p>
          <a:endParaRPr kumimoji="1" lang="ja-JP" sz="2800">
            <a:effectLst/>
          </a:endParaRPr>
        </a:p>
      </dgm:t>
    </dgm:pt>
    <dgm:pt modelId="{FE92FC33-5E0F-4302-9E80-A69E8ACDDE56}" type="parTrans" cxnId="{B8AF1086-D7BE-446F-9133-738B599E9A7D}">
      <dgm:prSet/>
      <dgm:spPr/>
      <dgm:t>
        <a:bodyPr/>
        <a:lstStyle/>
        <a:p>
          <a:endParaRPr kumimoji="1" lang="ja-JP" sz="2800">
            <a:effectLst/>
          </a:endParaRPr>
        </a:p>
      </dgm:t>
    </dgm:pt>
    <dgm:pt modelId="{4A8CBA57-6D8A-4CB3-85A5-EBA917ED3591}">
      <dgm:prSet phldrT="[Text]" custT="1"/>
      <dgm:spPr/>
      <dgm:t>
        <a:bodyPr/>
        <a:lstStyle/>
        <a:p>
          <a:r>
            <a:rPr kumimoji="1" lang="ja-JP" altLang="en-US" sz="2800" b="0" dirty="0" smtClean="0">
              <a:effectLst/>
            </a:rPr>
            <a:t>長期計画に基づいた会員増強戦略の立案</a:t>
          </a:r>
        </a:p>
      </dgm:t>
    </dgm:pt>
    <dgm:pt modelId="{4E3DC531-A27E-40D1-ABB9-CA50ACCC5BAF}" type="parTrans" cxnId="{98E5C2AD-2927-4C99-A203-D40CA64EBCC3}">
      <dgm:prSet/>
      <dgm:spPr/>
      <dgm:t>
        <a:bodyPr/>
        <a:lstStyle/>
        <a:p>
          <a:endParaRPr kumimoji="1" lang="ja-JP" altLang="en-US" sz="2800">
            <a:effectLst/>
          </a:endParaRPr>
        </a:p>
      </dgm:t>
    </dgm:pt>
    <dgm:pt modelId="{2C02F707-A875-4847-868D-EA2575A15921}" type="sibTrans" cxnId="{98E5C2AD-2927-4C99-A203-D40CA64EBCC3}">
      <dgm:prSet/>
      <dgm:spPr/>
      <dgm:t>
        <a:bodyPr/>
        <a:lstStyle/>
        <a:p>
          <a:endParaRPr kumimoji="1" lang="ja-JP" altLang="en-US" sz="2800">
            <a:effectLst/>
          </a:endParaRPr>
        </a:p>
      </dgm:t>
    </dgm:pt>
    <dgm:pt modelId="{4F33F921-6762-4807-9BEC-445B3C5B7DFA}">
      <dgm:prSet phldrT="[Text]" custT="1"/>
      <dgm:spPr/>
      <dgm:t>
        <a:bodyPr/>
        <a:lstStyle/>
        <a:p>
          <a:r>
            <a:rPr kumimoji="1" lang="en-US" altLang="ja-JP" sz="2800" dirty="0" smtClean="0">
              <a:effectLst/>
            </a:rPr>
            <a:t>5</a:t>
          </a:r>
          <a:endParaRPr kumimoji="1" lang="ja-JP" altLang="en-US" sz="2800" dirty="0" smtClean="0">
            <a:effectLst/>
          </a:endParaRPr>
        </a:p>
      </dgm:t>
    </dgm:pt>
    <dgm:pt modelId="{4292D0A3-2F4D-4543-B60A-433288ED85E9}" type="parTrans" cxnId="{47409284-C669-4D66-9921-72CE2D7214A8}">
      <dgm:prSet/>
      <dgm:spPr/>
      <dgm:t>
        <a:bodyPr/>
        <a:lstStyle/>
        <a:p>
          <a:endParaRPr kumimoji="1" lang="ja-JP" altLang="en-US" sz="2800">
            <a:effectLst/>
          </a:endParaRPr>
        </a:p>
      </dgm:t>
    </dgm:pt>
    <dgm:pt modelId="{D68E0420-4093-4F96-97D0-572614C5FABB}" type="sibTrans" cxnId="{47409284-C669-4D66-9921-72CE2D7214A8}">
      <dgm:prSet/>
      <dgm:spPr/>
      <dgm:t>
        <a:bodyPr/>
        <a:lstStyle/>
        <a:p>
          <a:endParaRPr kumimoji="1" lang="ja-JP" altLang="en-US" sz="2800">
            <a:effectLst/>
          </a:endParaRPr>
        </a:p>
      </dgm:t>
    </dgm:pt>
    <dgm:pt modelId="{8FEF9208-D1EF-40B6-B50C-3CB922683F8D}">
      <dgm:prSet custT="1"/>
      <dgm:spPr/>
      <dgm:t>
        <a:bodyPr/>
        <a:lstStyle/>
        <a:p>
          <a:r>
            <a:rPr kumimoji="1" lang="ja-JP" altLang="en-US" sz="2800" dirty="0" smtClean="0">
              <a:effectLst/>
            </a:rPr>
            <a:t>会員増強の実践</a:t>
          </a:r>
        </a:p>
      </dgm:t>
    </dgm:pt>
    <dgm:pt modelId="{23ECEB54-3A66-4ED6-A010-5AE0929DF690}" type="parTrans" cxnId="{14D28345-9B8C-404A-B05B-3140A4E499A7}">
      <dgm:prSet/>
      <dgm:spPr/>
      <dgm:t>
        <a:bodyPr/>
        <a:lstStyle/>
        <a:p>
          <a:endParaRPr kumimoji="1" lang="ja-JP" altLang="en-US" sz="2800">
            <a:effectLst/>
          </a:endParaRPr>
        </a:p>
      </dgm:t>
    </dgm:pt>
    <dgm:pt modelId="{2CA273A4-42D6-440C-8D97-EF76C0AF54AF}" type="sibTrans" cxnId="{14D28345-9B8C-404A-B05B-3140A4E499A7}">
      <dgm:prSet/>
      <dgm:spPr/>
      <dgm:t>
        <a:bodyPr/>
        <a:lstStyle/>
        <a:p>
          <a:endParaRPr kumimoji="1" lang="ja-JP" altLang="en-US" sz="2800">
            <a:effectLst/>
          </a:endParaRPr>
        </a:p>
      </dgm:t>
    </dgm:pt>
    <dgm:pt modelId="{3388A217-2570-4968-8C02-95429D389902}">
      <dgm:prSet custT="1"/>
      <dgm:spPr/>
      <dgm:t>
        <a:bodyPr/>
        <a:lstStyle/>
        <a:p>
          <a:r>
            <a:rPr kumimoji="1" lang="en-US" altLang="ja-JP" sz="2800" dirty="0" smtClean="0">
              <a:effectLst/>
            </a:rPr>
            <a:t>6</a:t>
          </a:r>
          <a:endParaRPr kumimoji="1" lang="ja-JP" altLang="en-US" sz="2800" dirty="0" smtClean="0">
            <a:effectLst/>
          </a:endParaRPr>
        </a:p>
      </dgm:t>
    </dgm:pt>
    <dgm:pt modelId="{BC2A0EBE-3270-46D8-9185-C03EEAC64685}" type="parTrans" cxnId="{EDB02C24-945B-4E0B-91F0-34317FF99AEE}">
      <dgm:prSet/>
      <dgm:spPr/>
      <dgm:t>
        <a:bodyPr/>
        <a:lstStyle/>
        <a:p>
          <a:endParaRPr kumimoji="1" lang="ja-JP" altLang="en-US" sz="2800">
            <a:effectLst/>
          </a:endParaRPr>
        </a:p>
      </dgm:t>
    </dgm:pt>
    <dgm:pt modelId="{93EC489A-63FD-408E-8564-0170EB989004}" type="sibTrans" cxnId="{EDB02C24-945B-4E0B-91F0-34317FF99AEE}">
      <dgm:prSet/>
      <dgm:spPr/>
      <dgm:t>
        <a:bodyPr/>
        <a:lstStyle/>
        <a:p>
          <a:endParaRPr kumimoji="1" lang="ja-JP" altLang="en-US" sz="2800">
            <a:effectLst/>
          </a:endParaRPr>
        </a:p>
      </dgm:t>
    </dgm:pt>
    <dgm:pt modelId="{4D465D20-54E4-46E0-82A3-46134CFD188D}">
      <dgm:prSet phldrT="[Text]" custT="1"/>
      <dgm:spPr/>
      <dgm:t>
        <a:bodyPr/>
        <a:lstStyle/>
        <a:p>
          <a:r>
            <a:rPr kumimoji="1" lang="en-US" altLang="ja-JP" sz="2800" dirty="0" smtClean="0">
              <a:effectLst/>
            </a:rPr>
            <a:t>4</a:t>
          </a:r>
          <a:endParaRPr kumimoji="1" lang="ja-JP" altLang="en-US" sz="2800" dirty="0" smtClean="0">
            <a:effectLst/>
          </a:endParaRPr>
        </a:p>
      </dgm:t>
    </dgm:pt>
    <dgm:pt modelId="{740653C6-EB1F-4228-BE95-927ECDC7EAF6}" type="sibTrans" cxnId="{14767BB7-F294-45C1-AF02-B18177C0C4F8}">
      <dgm:prSet/>
      <dgm:spPr/>
      <dgm:t>
        <a:bodyPr/>
        <a:lstStyle/>
        <a:p>
          <a:endParaRPr kumimoji="1" lang="ja-JP" altLang="en-US" sz="2800">
            <a:effectLst/>
          </a:endParaRPr>
        </a:p>
      </dgm:t>
    </dgm:pt>
    <dgm:pt modelId="{F875231C-2478-491B-B82A-6F0610D4B44C}" type="parTrans" cxnId="{14767BB7-F294-45C1-AF02-B18177C0C4F8}">
      <dgm:prSet/>
      <dgm:spPr/>
      <dgm:t>
        <a:bodyPr/>
        <a:lstStyle/>
        <a:p>
          <a:endParaRPr kumimoji="1" lang="ja-JP" altLang="en-US" sz="2800">
            <a:effectLst/>
          </a:endParaRPr>
        </a:p>
      </dgm:t>
    </dgm:pt>
    <dgm:pt modelId="{320E3720-EEC0-45F1-A236-6811EE33423C}">
      <dgm:prSet phldrT="[Text]" custT="1"/>
      <dgm:spPr/>
      <dgm:t>
        <a:bodyPr/>
        <a:lstStyle/>
        <a:p>
          <a:endParaRPr kumimoji="1" lang="ja-JP" altLang="en-US" sz="2800" dirty="0" smtClean="0">
            <a:effectLst/>
          </a:endParaRPr>
        </a:p>
      </dgm:t>
    </dgm:pt>
    <dgm:pt modelId="{28356964-677F-40E4-B225-7AB9CC2AD1BA}" type="parTrans" cxnId="{A99736BD-149E-4A96-ABD1-B0154DDE9332}">
      <dgm:prSet/>
      <dgm:spPr/>
      <dgm:t>
        <a:bodyPr/>
        <a:lstStyle/>
        <a:p>
          <a:endParaRPr kumimoji="1" lang="ja-JP" altLang="en-US" sz="2800">
            <a:effectLst/>
          </a:endParaRPr>
        </a:p>
      </dgm:t>
    </dgm:pt>
    <dgm:pt modelId="{6CD2EC2A-1E9C-4129-BE97-A665DFD1A61E}" type="sibTrans" cxnId="{A99736BD-149E-4A96-ABD1-B0154DDE9332}">
      <dgm:prSet/>
      <dgm:spPr/>
      <dgm:t>
        <a:bodyPr/>
        <a:lstStyle/>
        <a:p>
          <a:endParaRPr kumimoji="1" lang="ja-JP" altLang="en-US" sz="2800">
            <a:effectLst/>
          </a:endParaRPr>
        </a:p>
      </dgm:t>
    </dgm:pt>
    <dgm:pt modelId="{74EE5CD8-078F-4590-BF9C-A341A294A016}">
      <dgm:prSet phldrT="[Text]" custT="1"/>
      <dgm:spPr/>
      <dgm:t>
        <a:bodyPr/>
        <a:lstStyle/>
        <a:p>
          <a:r>
            <a:rPr kumimoji="1" lang="ja-JP" sz="2800" dirty="0">
              <a:effectLst/>
            </a:rPr>
            <a:t>1</a:t>
          </a:r>
        </a:p>
      </dgm:t>
    </dgm:pt>
    <dgm:pt modelId="{CF9FB981-E6ED-4440-AC98-4E4E2ABA2C55}" type="sibTrans" cxnId="{F40F9561-0D4C-44CF-91EF-A92B1DBDE44B}">
      <dgm:prSet/>
      <dgm:spPr/>
      <dgm:t>
        <a:bodyPr/>
        <a:lstStyle/>
        <a:p>
          <a:endParaRPr kumimoji="1" lang="ja-JP" sz="2800">
            <a:effectLst/>
          </a:endParaRPr>
        </a:p>
      </dgm:t>
    </dgm:pt>
    <dgm:pt modelId="{BB568D76-3363-43D3-B00C-3359A643216C}" type="parTrans" cxnId="{F40F9561-0D4C-44CF-91EF-A92B1DBDE44B}">
      <dgm:prSet/>
      <dgm:spPr/>
      <dgm:t>
        <a:bodyPr/>
        <a:lstStyle/>
        <a:p>
          <a:endParaRPr kumimoji="1" lang="ja-JP" sz="2800">
            <a:effectLst/>
          </a:endParaRPr>
        </a:p>
      </dgm:t>
    </dgm:pt>
    <dgm:pt modelId="{7218E12C-C421-4FC6-AF98-60F40A024C78}">
      <dgm:prSet custT="1"/>
      <dgm:spPr/>
      <dgm:t>
        <a:bodyPr/>
        <a:lstStyle/>
        <a:p>
          <a:r>
            <a:rPr kumimoji="1" lang="ja-JP" altLang="en-US" sz="2800" dirty="0" smtClean="0">
              <a:effectLst/>
            </a:rPr>
            <a:t>どんな増強をしたいのか？（理想クラブへ）</a:t>
          </a:r>
        </a:p>
      </dgm:t>
    </dgm:pt>
    <dgm:pt modelId="{E9D547B9-F642-4E2B-B162-BB37084C2AD7}" type="parTrans" cxnId="{BF5F6326-FB78-4392-B0D0-F7597FE620ED}">
      <dgm:prSet/>
      <dgm:spPr/>
      <dgm:t>
        <a:bodyPr/>
        <a:lstStyle/>
        <a:p>
          <a:endParaRPr kumimoji="1" lang="ja-JP" altLang="en-US"/>
        </a:p>
      </dgm:t>
    </dgm:pt>
    <dgm:pt modelId="{BD1420BF-AB58-4544-8939-99DC43190C4E}" type="sibTrans" cxnId="{BF5F6326-FB78-4392-B0D0-F7597FE620ED}">
      <dgm:prSet/>
      <dgm:spPr/>
      <dgm:t>
        <a:bodyPr/>
        <a:lstStyle/>
        <a:p>
          <a:endParaRPr kumimoji="1" lang="ja-JP" altLang="en-US"/>
        </a:p>
      </dgm:t>
    </dgm:pt>
    <dgm:pt modelId="{49A88D0C-CC08-4542-B813-1FE9F5FF6CEC}">
      <dgm:prSet custT="1"/>
      <dgm:spPr/>
      <dgm:t>
        <a:bodyPr/>
        <a:lstStyle/>
        <a:p>
          <a:endParaRPr kumimoji="1" lang="ja-JP" altLang="en-US" sz="2800" dirty="0" smtClean="0">
            <a:effectLst/>
          </a:endParaRPr>
        </a:p>
      </dgm:t>
    </dgm:pt>
    <dgm:pt modelId="{63B1B49D-5A86-45C2-A663-DE19E4407CDD}" type="parTrans" cxnId="{13C4150D-BCEC-44CB-8196-BE6C256CEDCF}">
      <dgm:prSet/>
      <dgm:spPr/>
      <dgm:t>
        <a:bodyPr/>
        <a:lstStyle/>
        <a:p>
          <a:endParaRPr kumimoji="1" lang="ja-JP" altLang="en-US"/>
        </a:p>
      </dgm:t>
    </dgm:pt>
    <dgm:pt modelId="{080879DA-81F6-4AA6-BAF6-433875773991}" type="sibTrans" cxnId="{13C4150D-BCEC-44CB-8196-BE6C256CEDCF}">
      <dgm:prSet/>
      <dgm:spPr/>
      <dgm:t>
        <a:bodyPr/>
        <a:lstStyle/>
        <a:p>
          <a:endParaRPr kumimoji="1" lang="ja-JP" altLang="en-US"/>
        </a:p>
      </dgm:t>
    </dgm:pt>
    <dgm:pt modelId="{D404A576-728B-49EB-A85D-65789200162D}">
      <dgm:prSet custT="1"/>
      <dgm:spPr/>
      <dgm:t>
        <a:bodyPr/>
        <a:lstStyle/>
        <a:p>
          <a:r>
            <a:rPr kumimoji="1" lang="ja-JP" altLang="en-US" sz="2800" dirty="0" smtClean="0">
              <a:effectLst/>
            </a:rPr>
            <a:t>維持・退会防止への理解</a:t>
          </a:r>
        </a:p>
      </dgm:t>
    </dgm:pt>
    <dgm:pt modelId="{E5DA2964-5A01-40FB-9E6C-959F68A43FA0}" type="sibTrans" cxnId="{E864EC2E-325D-4C1F-8087-B411EBD375E0}">
      <dgm:prSet/>
      <dgm:spPr/>
      <dgm:t>
        <a:bodyPr/>
        <a:lstStyle/>
        <a:p>
          <a:endParaRPr kumimoji="1" lang="ja-JP" altLang="en-US" sz="2800">
            <a:effectLst/>
          </a:endParaRPr>
        </a:p>
      </dgm:t>
    </dgm:pt>
    <dgm:pt modelId="{CFDFD4D1-5905-4983-A53F-9F3319E12A13}" type="parTrans" cxnId="{E864EC2E-325D-4C1F-8087-B411EBD375E0}">
      <dgm:prSet/>
      <dgm:spPr/>
      <dgm:t>
        <a:bodyPr/>
        <a:lstStyle/>
        <a:p>
          <a:endParaRPr kumimoji="1" lang="ja-JP" altLang="en-US" sz="2800">
            <a:effectLst/>
          </a:endParaRPr>
        </a:p>
      </dgm:t>
    </dgm:pt>
    <dgm:pt modelId="{73C46BF5-36CE-4B0F-86E0-08E789BD792F}" type="pres">
      <dgm:prSet presAssocID="{F6FEADD9-F67D-41F5-BA4C-3C84956E7F46}" presName="linearFlow" presStyleCnt="0">
        <dgm:presLayoutVars>
          <dgm:dir/>
          <dgm:animLvl val="lvl"/>
          <dgm:resizeHandles val="exact"/>
        </dgm:presLayoutVars>
      </dgm:prSet>
      <dgm:spPr/>
      <dgm:t>
        <a:bodyPr/>
        <a:lstStyle/>
        <a:p>
          <a:endParaRPr kumimoji="1" lang="ja-JP" altLang="en-US"/>
        </a:p>
      </dgm:t>
    </dgm:pt>
    <dgm:pt modelId="{8425F6B1-A811-4CAC-ADBC-2C44B2306526}" type="pres">
      <dgm:prSet presAssocID="{74EE5CD8-078F-4590-BF9C-A341A294A016}" presName="composite" presStyleCnt="0"/>
      <dgm:spPr/>
    </dgm:pt>
    <dgm:pt modelId="{02748806-C3E4-4106-96D7-A854A8CC7648}" type="pres">
      <dgm:prSet presAssocID="{74EE5CD8-078F-4590-BF9C-A341A294A016}" presName="parentText" presStyleLbl="alignNode1" presStyleIdx="0" presStyleCnt="6">
        <dgm:presLayoutVars>
          <dgm:chMax val="1"/>
          <dgm:bulletEnabled val="1"/>
        </dgm:presLayoutVars>
      </dgm:prSet>
      <dgm:spPr/>
      <dgm:t>
        <a:bodyPr/>
        <a:lstStyle/>
        <a:p>
          <a:endParaRPr kumimoji="1" lang="ja-JP" altLang="en-US"/>
        </a:p>
      </dgm:t>
    </dgm:pt>
    <dgm:pt modelId="{E38795DD-FECA-43EA-B13A-5F434C0D3D14}" type="pres">
      <dgm:prSet presAssocID="{74EE5CD8-078F-4590-BF9C-A341A294A016}" presName="descendantText" presStyleLbl="alignAcc1" presStyleIdx="0" presStyleCnt="6" custLinFactNeighborX="436" custLinFactNeighborY="-1141">
        <dgm:presLayoutVars>
          <dgm:bulletEnabled val="1"/>
        </dgm:presLayoutVars>
      </dgm:prSet>
      <dgm:spPr/>
      <dgm:t>
        <a:bodyPr/>
        <a:lstStyle/>
        <a:p>
          <a:endParaRPr kumimoji="1" lang="ja-JP" altLang="en-US"/>
        </a:p>
      </dgm:t>
    </dgm:pt>
    <dgm:pt modelId="{DE6E3664-DBEA-4A73-A78E-8D8F6631E5E2}" type="pres">
      <dgm:prSet presAssocID="{CF9FB981-E6ED-4440-AC98-4E4E2ABA2C55}" presName="sp" presStyleCnt="0"/>
      <dgm:spPr/>
    </dgm:pt>
    <dgm:pt modelId="{7CDE6629-6834-478A-8837-B58F578C13EA}" type="pres">
      <dgm:prSet presAssocID="{AA046201-5C4D-445E-BF0B-5C6D2B0A1945}" presName="composite" presStyleCnt="0"/>
      <dgm:spPr/>
    </dgm:pt>
    <dgm:pt modelId="{49C19947-667A-41BC-9FCE-049A7EAE243C}" type="pres">
      <dgm:prSet presAssocID="{AA046201-5C4D-445E-BF0B-5C6D2B0A1945}" presName="parentText" presStyleLbl="alignNode1" presStyleIdx="1" presStyleCnt="6">
        <dgm:presLayoutVars>
          <dgm:chMax val="1"/>
          <dgm:bulletEnabled val="1"/>
        </dgm:presLayoutVars>
      </dgm:prSet>
      <dgm:spPr/>
      <dgm:t>
        <a:bodyPr/>
        <a:lstStyle/>
        <a:p>
          <a:endParaRPr kumimoji="1" lang="ja-JP" altLang="en-US"/>
        </a:p>
      </dgm:t>
    </dgm:pt>
    <dgm:pt modelId="{DA783781-E7F5-418E-B59D-9E8D6E44A619}" type="pres">
      <dgm:prSet presAssocID="{AA046201-5C4D-445E-BF0B-5C6D2B0A1945}" presName="descendantText" presStyleLbl="alignAcc1" presStyleIdx="1" presStyleCnt="6">
        <dgm:presLayoutVars>
          <dgm:bulletEnabled val="1"/>
        </dgm:presLayoutVars>
      </dgm:prSet>
      <dgm:spPr/>
      <dgm:t>
        <a:bodyPr/>
        <a:lstStyle/>
        <a:p>
          <a:endParaRPr kumimoji="1" lang="ja-JP" altLang="en-US"/>
        </a:p>
      </dgm:t>
    </dgm:pt>
    <dgm:pt modelId="{ED50875A-0ECA-480D-A3F6-B76596C76AA3}" type="pres">
      <dgm:prSet presAssocID="{40767EFF-7D52-4469-ACEE-7D28E67337E2}" presName="sp" presStyleCnt="0"/>
      <dgm:spPr/>
    </dgm:pt>
    <dgm:pt modelId="{BF162F35-3EBF-46E1-9AD0-F47126C08E60}" type="pres">
      <dgm:prSet presAssocID="{D1776C8F-2B10-4075-8DF7-7F65AB725ED5}" presName="composite" presStyleCnt="0"/>
      <dgm:spPr/>
    </dgm:pt>
    <dgm:pt modelId="{EF9A8C97-9AB3-4A49-B31E-8C453CCFAD32}" type="pres">
      <dgm:prSet presAssocID="{D1776C8F-2B10-4075-8DF7-7F65AB725ED5}" presName="parentText" presStyleLbl="alignNode1" presStyleIdx="2" presStyleCnt="6">
        <dgm:presLayoutVars>
          <dgm:chMax val="1"/>
          <dgm:bulletEnabled val="1"/>
        </dgm:presLayoutVars>
      </dgm:prSet>
      <dgm:spPr/>
      <dgm:t>
        <a:bodyPr/>
        <a:lstStyle/>
        <a:p>
          <a:endParaRPr kumimoji="1" lang="ja-JP" altLang="en-US"/>
        </a:p>
      </dgm:t>
    </dgm:pt>
    <dgm:pt modelId="{05A352FD-FF39-4957-8931-6AA5727F0670}" type="pres">
      <dgm:prSet presAssocID="{D1776C8F-2B10-4075-8DF7-7F65AB725ED5}" presName="descendantText" presStyleLbl="alignAcc1" presStyleIdx="2" presStyleCnt="6">
        <dgm:presLayoutVars>
          <dgm:bulletEnabled val="1"/>
        </dgm:presLayoutVars>
      </dgm:prSet>
      <dgm:spPr/>
      <dgm:t>
        <a:bodyPr/>
        <a:lstStyle/>
        <a:p>
          <a:endParaRPr kumimoji="1" lang="ja-JP" altLang="en-US"/>
        </a:p>
      </dgm:t>
    </dgm:pt>
    <dgm:pt modelId="{E66D220E-8575-48B7-A5CE-7FC1305DD604}" type="pres">
      <dgm:prSet presAssocID="{88B75C29-8054-417D-BCE3-878A55118F6D}" presName="sp" presStyleCnt="0"/>
      <dgm:spPr/>
    </dgm:pt>
    <dgm:pt modelId="{AB32EF3C-2309-4507-B3FB-389821A0160F}" type="pres">
      <dgm:prSet presAssocID="{4D465D20-54E4-46E0-82A3-46134CFD188D}" presName="composite" presStyleCnt="0"/>
      <dgm:spPr/>
    </dgm:pt>
    <dgm:pt modelId="{B1C0DA0E-C313-4D73-BDA6-4C7EFCFAF10D}" type="pres">
      <dgm:prSet presAssocID="{4D465D20-54E4-46E0-82A3-46134CFD188D}" presName="parentText" presStyleLbl="alignNode1" presStyleIdx="3" presStyleCnt="6">
        <dgm:presLayoutVars>
          <dgm:chMax val="1"/>
          <dgm:bulletEnabled val="1"/>
        </dgm:presLayoutVars>
      </dgm:prSet>
      <dgm:spPr/>
      <dgm:t>
        <a:bodyPr/>
        <a:lstStyle/>
        <a:p>
          <a:endParaRPr kumimoji="1" lang="ja-JP" altLang="en-US"/>
        </a:p>
      </dgm:t>
    </dgm:pt>
    <dgm:pt modelId="{10E0F8E4-6C3B-434E-ADE9-803310C77EDB}" type="pres">
      <dgm:prSet presAssocID="{4D465D20-54E4-46E0-82A3-46134CFD188D}" presName="descendantText" presStyleLbl="alignAcc1" presStyleIdx="3" presStyleCnt="6" custLinFactNeighborX="858" custLinFactNeighborY="6335">
        <dgm:presLayoutVars>
          <dgm:bulletEnabled val="1"/>
        </dgm:presLayoutVars>
      </dgm:prSet>
      <dgm:spPr/>
      <dgm:t>
        <a:bodyPr/>
        <a:lstStyle/>
        <a:p>
          <a:endParaRPr kumimoji="1" lang="ja-JP" altLang="en-US"/>
        </a:p>
      </dgm:t>
    </dgm:pt>
    <dgm:pt modelId="{86CEBB0E-B892-4D65-AC60-75D9153A7BA6}" type="pres">
      <dgm:prSet presAssocID="{740653C6-EB1F-4228-BE95-927ECDC7EAF6}" presName="sp" presStyleCnt="0"/>
      <dgm:spPr/>
    </dgm:pt>
    <dgm:pt modelId="{A2C87947-5C3C-4955-8322-32959C99F887}" type="pres">
      <dgm:prSet presAssocID="{4F33F921-6762-4807-9BEC-445B3C5B7DFA}" presName="composite" presStyleCnt="0"/>
      <dgm:spPr/>
    </dgm:pt>
    <dgm:pt modelId="{1D357A2B-F79E-466A-AE2C-7F9E25C78CC3}" type="pres">
      <dgm:prSet presAssocID="{4F33F921-6762-4807-9BEC-445B3C5B7DFA}" presName="parentText" presStyleLbl="alignNode1" presStyleIdx="4" presStyleCnt="6">
        <dgm:presLayoutVars>
          <dgm:chMax val="1"/>
          <dgm:bulletEnabled val="1"/>
        </dgm:presLayoutVars>
      </dgm:prSet>
      <dgm:spPr/>
      <dgm:t>
        <a:bodyPr/>
        <a:lstStyle/>
        <a:p>
          <a:endParaRPr kumimoji="1" lang="ja-JP" altLang="en-US"/>
        </a:p>
      </dgm:t>
    </dgm:pt>
    <dgm:pt modelId="{F90708D2-2D90-4978-ADFE-D7CDECC9858E}" type="pres">
      <dgm:prSet presAssocID="{4F33F921-6762-4807-9BEC-445B3C5B7DFA}" presName="descendantText" presStyleLbl="alignAcc1" presStyleIdx="4" presStyleCnt="6">
        <dgm:presLayoutVars>
          <dgm:bulletEnabled val="1"/>
        </dgm:presLayoutVars>
      </dgm:prSet>
      <dgm:spPr/>
      <dgm:t>
        <a:bodyPr/>
        <a:lstStyle/>
        <a:p>
          <a:endParaRPr kumimoji="1" lang="ja-JP" altLang="en-US"/>
        </a:p>
      </dgm:t>
    </dgm:pt>
    <dgm:pt modelId="{04D3E69E-8A77-4DA8-BBFA-471A2E1F25FD}" type="pres">
      <dgm:prSet presAssocID="{D68E0420-4093-4F96-97D0-572614C5FABB}" presName="sp" presStyleCnt="0"/>
      <dgm:spPr/>
    </dgm:pt>
    <dgm:pt modelId="{EB721179-26D4-4E6E-9684-3C7494E9BBC1}" type="pres">
      <dgm:prSet presAssocID="{3388A217-2570-4968-8C02-95429D389902}" presName="composite" presStyleCnt="0"/>
      <dgm:spPr/>
    </dgm:pt>
    <dgm:pt modelId="{D0754D82-4792-4090-A3C3-4EFDF7275105}" type="pres">
      <dgm:prSet presAssocID="{3388A217-2570-4968-8C02-95429D389902}" presName="parentText" presStyleLbl="alignNode1" presStyleIdx="5" presStyleCnt="6">
        <dgm:presLayoutVars>
          <dgm:chMax val="1"/>
          <dgm:bulletEnabled val="1"/>
        </dgm:presLayoutVars>
      </dgm:prSet>
      <dgm:spPr/>
      <dgm:t>
        <a:bodyPr/>
        <a:lstStyle/>
        <a:p>
          <a:endParaRPr kumimoji="1" lang="ja-JP" altLang="en-US"/>
        </a:p>
      </dgm:t>
    </dgm:pt>
    <dgm:pt modelId="{7F1DD1C8-8995-486D-8895-37C8E7722590}" type="pres">
      <dgm:prSet presAssocID="{3388A217-2570-4968-8C02-95429D389902}" presName="descendantText" presStyleLbl="alignAcc1" presStyleIdx="5" presStyleCnt="6">
        <dgm:presLayoutVars>
          <dgm:bulletEnabled val="1"/>
        </dgm:presLayoutVars>
      </dgm:prSet>
      <dgm:spPr/>
      <dgm:t>
        <a:bodyPr/>
        <a:lstStyle/>
        <a:p>
          <a:endParaRPr kumimoji="1" lang="ja-JP" altLang="en-US"/>
        </a:p>
      </dgm:t>
    </dgm:pt>
  </dgm:ptLst>
  <dgm:cxnLst>
    <dgm:cxn modelId="{4FDBBC53-41CB-4F90-AA48-0FA5383D816E}" type="presOf" srcId="{F6FEADD9-F67D-41F5-BA4C-3C84956E7F46}" destId="{73C46BF5-36CE-4B0F-86E0-08E789BD792F}" srcOrd="0" destOrd="0" presId="urn:microsoft.com/office/officeart/2005/8/layout/chevron2"/>
    <dgm:cxn modelId="{6038E959-BF71-4E83-AEF4-DA2C1DAB49EB}" type="presOf" srcId="{D1776C8F-2B10-4075-8DF7-7F65AB725ED5}" destId="{EF9A8C97-9AB3-4A49-B31E-8C453CCFAD32}" srcOrd="0" destOrd="0" presId="urn:microsoft.com/office/officeart/2005/8/layout/chevron2"/>
    <dgm:cxn modelId="{EF9D3C2E-027E-4F53-BFB3-52C6A8AE1458}" type="presOf" srcId="{3388A217-2570-4968-8C02-95429D389902}" destId="{D0754D82-4792-4090-A3C3-4EFDF7275105}" srcOrd="0" destOrd="0" presId="urn:microsoft.com/office/officeart/2005/8/layout/chevron2"/>
    <dgm:cxn modelId="{C78D1ADE-3984-4C7A-A90F-ED3CC143E14E}" type="presOf" srcId="{C59269D0-92A5-481C-BA64-727AFB0DD545}" destId="{DA783781-E7F5-418E-B59D-9E8D6E44A619}" srcOrd="0" destOrd="0" presId="urn:microsoft.com/office/officeart/2005/8/layout/chevron2"/>
    <dgm:cxn modelId="{E864EC2E-325D-4C1F-8087-B411EBD375E0}" srcId="{3388A217-2570-4968-8C02-95429D389902}" destId="{D404A576-728B-49EB-A85D-65789200162D}" srcOrd="0" destOrd="0" parTransId="{CFDFD4D1-5905-4983-A53F-9F3319E12A13}" sibTransId="{E5DA2964-5A01-40FB-9E6C-959F68A43FA0}"/>
    <dgm:cxn modelId="{2FC67494-B03F-4F56-AB25-D1BECDA5FE89}" type="presOf" srcId="{7218E12C-C421-4FC6-AF98-60F40A024C78}" destId="{05A352FD-FF39-4957-8931-6AA5727F0670}" srcOrd="0" destOrd="1" presId="urn:microsoft.com/office/officeart/2005/8/layout/chevron2"/>
    <dgm:cxn modelId="{EDB02C24-945B-4E0B-91F0-34317FF99AEE}" srcId="{F6FEADD9-F67D-41F5-BA4C-3C84956E7F46}" destId="{3388A217-2570-4968-8C02-95429D389902}" srcOrd="5" destOrd="0" parTransId="{BC2A0EBE-3270-46D8-9185-C03EEAC64685}" sibTransId="{93EC489A-63FD-408E-8564-0170EB989004}"/>
    <dgm:cxn modelId="{98E5C2AD-2927-4C99-A203-D40CA64EBCC3}" srcId="{4D465D20-54E4-46E0-82A3-46134CFD188D}" destId="{4A8CBA57-6D8A-4CB3-85A5-EBA917ED3591}" srcOrd="0" destOrd="0" parTransId="{4E3DC531-A27E-40D1-ABB9-CA50ACCC5BAF}" sibTransId="{2C02F707-A875-4847-868D-EA2575A15921}"/>
    <dgm:cxn modelId="{F40F9561-0D4C-44CF-91EF-A92B1DBDE44B}" srcId="{F6FEADD9-F67D-41F5-BA4C-3C84956E7F46}" destId="{74EE5CD8-078F-4590-BF9C-A341A294A016}" srcOrd="0" destOrd="0" parTransId="{BB568D76-3363-43D3-B00C-3359A643216C}" sibTransId="{CF9FB981-E6ED-4440-AC98-4E4E2ABA2C55}"/>
    <dgm:cxn modelId="{43500BA1-6063-44B6-9E0E-4BBCCF057370}" type="presOf" srcId="{4F33F921-6762-4807-9BEC-445B3C5B7DFA}" destId="{1D357A2B-F79E-466A-AE2C-7F9E25C78CC3}" srcOrd="0" destOrd="0" presId="urn:microsoft.com/office/officeart/2005/8/layout/chevron2"/>
    <dgm:cxn modelId="{A99736BD-149E-4A96-ABD1-B0154DDE9332}" srcId="{D1776C8F-2B10-4075-8DF7-7F65AB725ED5}" destId="{320E3720-EEC0-45F1-A236-6811EE33423C}" srcOrd="0" destOrd="0" parTransId="{28356964-677F-40E4-B225-7AB9CC2AD1BA}" sibTransId="{6CD2EC2A-1E9C-4129-BE97-A665DFD1A61E}"/>
    <dgm:cxn modelId="{5F283139-2C0C-4475-954F-F89DF0E888AF}" type="presOf" srcId="{1E4D3931-0DBD-4211-A24A-6AF364284B1E}" destId="{E38795DD-FECA-43EA-B13A-5F434C0D3D14}" srcOrd="0" destOrd="0" presId="urn:microsoft.com/office/officeart/2005/8/layout/chevron2"/>
    <dgm:cxn modelId="{14D28345-9B8C-404A-B05B-3140A4E499A7}" srcId="{4F33F921-6762-4807-9BEC-445B3C5B7DFA}" destId="{8FEF9208-D1EF-40B6-B50C-3CB922683F8D}" srcOrd="0" destOrd="0" parTransId="{23ECEB54-3A66-4ED6-A010-5AE0929DF690}" sibTransId="{2CA273A4-42D6-440C-8D97-EF76C0AF54AF}"/>
    <dgm:cxn modelId="{13C4150D-BCEC-44CB-8196-BE6C256CEDCF}" srcId="{D1776C8F-2B10-4075-8DF7-7F65AB725ED5}" destId="{49A88D0C-CC08-4542-B813-1FE9F5FF6CEC}" srcOrd="2" destOrd="0" parTransId="{63B1B49D-5A86-45C2-A663-DE19E4407CDD}" sibTransId="{080879DA-81F6-4AA6-BAF6-433875773991}"/>
    <dgm:cxn modelId="{9604F194-E6D0-44AD-8C94-013D6259C18E}" type="presOf" srcId="{4D465D20-54E4-46E0-82A3-46134CFD188D}" destId="{B1C0DA0E-C313-4D73-BDA6-4C7EFCFAF10D}" srcOrd="0" destOrd="0" presId="urn:microsoft.com/office/officeart/2005/8/layout/chevron2"/>
    <dgm:cxn modelId="{BF5F6326-FB78-4392-B0D0-F7597FE620ED}" srcId="{D1776C8F-2B10-4075-8DF7-7F65AB725ED5}" destId="{7218E12C-C421-4FC6-AF98-60F40A024C78}" srcOrd="1" destOrd="0" parTransId="{E9D547B9-F642-4E2B-B162-BB37084C2AD7}" sibTransId="{BD1420BF-AB58-4544-8939-99DC43190C4E}"/>
    <dgm:cxn modelId="{14767BB7-F294-45C1-AF02-B18177C0C4F8}" srcId="{F6FEADD9-F67D-41F5-BA4C-3C84956E7F46}" destId="{4D465D20-54E4-46E0-82A3-46134CFD188D}" srcOrd="3" destOrd="0" parTransId="{F875231C-2478-491B-B82A-6F0610D4B44C}" sibTransId="{740653C6-EB1F-4228-BE95-927ECDC7EAF6}"/>
    <dgm:cxn modelId="{B8AF1086-D7BE-446F-9133-738B599E9A7D}" srcId="{F6FEADD9-F67D-41F5-BA4C-3C84956E7F46}" destId="{AA046201-5C4D-445E-BF0B-5C6D2B0A1945}" srcOrd="1" destOrd="0" parTransId="{FE92FC33-5E0F-4302-9E80-A69E8ACDDE56}" sibTransId="{40767EFF-7D52-4469-ACEE-7D28E67337E2}"/>
    <dgm:cxn modelId="{E6362ACA-A33F-4EA7-A880-4B706DF19676}" type="presOf" srcId="{4A8CBA57-6D8A-4CB3-85A5-EBA917ED3591}" destId="{10E0F8E4-6C3B-434E-ADE9-803310C77EDB}" srcOrd="0" destOrd="0" presId="urn:microsoft.com/office/officeart/2005/8/layout/chevron2"/>
    <dgm:cxn modelId="{47409284-C669-4D66-9921-72CE2D7214A8}" srcId="{F6FEADD9-F67D-41F5-BA4C-3C84956E7F46}" destId="{4F33F921-6762-4807-9BEC-445B3C5B7DFA}" srcOrd="4" destOrd="0" parTransId="{4292D0A3-2F4D-4543-B60A-433288ED85E9}" sibTransId="{D68E0420-4093-4F96-97D0-572614C5FABB}"/>
    <dgm:cxn modelId="{542408FB-2B25-4BBB-8B4E-FBA80B3BEDCB}" type="presOf" srcId="{320E3720-EEC0-45F1-A236-6811EE33423C}" destId="{05A352FD-FF39-4957-8931-6AA5727F0670}" srcOrd="0" destOrd="0" presId="urn:microsoft.com/office/officeart/2005/8/layout/chevron2"/>
    <dgm:cxn modelId="{7077B78D-FCDC-4519-8416-DC357ACD5043}" srcId="{F6FEADD9-F67D-41F5-BA4C-3C84956E7F46}" destId="{D1776C8F-2B10-4075-8DF7-7F65AB725ED5}" srcOrd="2" destOrd="0" parTransId="{7291E740-3E17-41B3-99D3-1D67AE37CC3F}" sibTransId="{88B75C29-8054-417D-BCE3-878A55118F6D}"/>
    <dgm:cxn modelId="{63E4D827-0083-4625-9FD6-043D8D32091E}" srcId="{74EE5CD8-078F-4590-BF9C-A341A294A016}" destId="{1E4D3931-0DBD-4211-A24A-6AF364284B1E}" srcOrd="0" destOrd="0" parTransId="{FC93695B-FD0E-4353-B1FD-4328F4386DEC}" sibTransId="{CADAA3D9-7C63-4729-85B0-64C8AF644EEF}"/>
    <dgm:cxn modelId="{E2E084C5-B5DA-4FFC-8C6E-C770C0400913}" type="presOf" srcId="{8FEF9208-D1EF-40B6-B50C-3CB922683F8D}" destId="{F90708D2-2D90-4978-ADFE-D7CDECC9858E}" srcOrd="0" destOrd="0" presId="urn:microsoft.com/office/officeart/2005/8/layout/chevron2"/>
    <dgm:cxn modelId="{24FAE760-E53E-45ED-9324-1FBD2820302A}" type="presOf" srcId="{AA046201-5C4D-445E-BF0B-5C6D2B0A1945}" destId="{49C19947-667A-41BC-9FCE-049A7EAE243C}" srcOrd="0" destOrd="0" presId="urn:microsoft.com/office/officeart/2005/8/layout/chevron2"/>
    <dgm:cxn modelId="{AF8D14D6-2FF4-4F37-85CE-1A5A8B8779F2}" type="presOf" srcId="{49A88D0C-CC08-4542-B813-1FE9F5FF6CEC}" destId="{05A352FD-FF39-4957-8931-6AA5727F0670}" srcOrd="0" destOrd="2" presId="urn:microsoft.com/office/officeart/2005/8/layout/chevron2"/>
    <dgm:cxn modelId="{9AECA508-1E5B-46BA-B749-A08BEC718774}" type="presOf" srcId="{D404A576-728B-49EB-A85D-65789200162D}" destId="{7F1DD1C8-8995-486D-8895-37C8E7722590}" srcOrd="0" destOrd="0" presId="urn:microsoft.com/office/officeart/2005/8/layout/chevron2"/>
    <dgm:cxn modelId="{9071FB3B-D26B-4384-BD1A-80C12C62D02C}" srcId="{AA046201-5C4D-445E-BF0B-5C6D2B0A1945}" destId="{C59269D0-92A5-481C-BA64-727AFB0DD545}" srcOrd="0" destOrd="0" parTransId="{312CC84D-092F-422A-AA24-A4619DBBB7BE}" sibTransId="{266DE8E8-1339-41C4-B9A7-6148496C7FA9}"/>
    <dgm:cxn modelId="{0BE6928F-BDDE-441F-9890-09F3B32D5D1A}" type="presOf" srcId="{74EE5CD8-078F-4590-BF9C-A341A294A016}" destId="{02748806-C3E4-4106-96D7-A854A8CC7648}" srcOrd="0" destOrd="0" presId="urn:microsoft.com/office/officeart/2005/8/layout/chevron2"/>
    <dgm:cxn modelId="{7BD8157E-A6E0-43C8-B92F-BC8D36576DD8}" type="presParOf" srcId="{73C46BF5-36CE-4B0F-86E0-08E789BD792F}" destId="{8425F6B1-A811-4CAC-ADBC-2C44B2306526}" srcOrd="0" destOrd="0" presId="urn:microsoft.com/office/officeart/2005/8/layout/chevron2"/>
    <dgm:cxn modelId="{1BD61BDE-9AE3-4C0D-9647-1EBD40D7DFF4}" type="presParOf" srcId="{8425F6B1-A811-4CAC-ADBC-2C44B2306526}" destId="{02748806-C3E4-4106-96D7-A854A8CC7648}" srcOrd="0" destOrd="0" presId="urn:microsoft.com/office/officeart/2005/8/layout/chevron2"/>
    <dgm:cxn modelId="{1532BDBD-D46F-4150-895C-4C84ABAFA1ED}" type="presParOf" srcId="{8425F6B1-A811-4CAC-ADBC-2C44B2306526}" destId="{E38795DD-FECA-43EA-B13A-5F434C0D3D14}" srcOrd="1" destOrd="0" presId="urn:microsoft.com/office/officeart/2005/8/layout/chevron2"/>
    <dgm:cxn modelId="{36AA9090-81EE-4217-84A9-4BBBEB08696E}" type="presParOf" srcId="{73C46BF5-36CE-4B0F-86E0-08E789BD792F}" destId="{DE6E3664-DBEA-4A73-A78E-8D8F6631E5E2}" srcOrd="1" destOrd="0" presId="urn:microsoft.com/office/officeart/2005/8/layout/chevron2"/>
    <dgm:cxn modelId="{F0D81E61-629B-4D50-8305-A4A0C313D17B}" type="presParOf" srcId="{73C46BF5-36CE-4B0F-86E0-08E789BD792F}" destId="{7CDE6629-6834-478A-8837-B58F578C13EA}" srcOrd="2" destOrd="0" presId="urn:microsoft.com/office/officeart/2005/8/layout/chevron2"/>
    <dgm:cxn modelId="{B56AF075-1A43-43D7-9395-66A4847C9826}" type="presParOf" srcId="{7CDE6629-6834-478A-8837-B58F578C13EA}" destId="{49C19947-667A-41BC-9FCE-049A7EAE243C}" srcOrd="0" destOrd="0" presId="urn:microsoft.com/office/officeart/2005/8/layout/chevron2"/>
    <dgm:cxn modelId="{DEA59738-E2A0-4843-B3AE-DEEC6BF92997}" type="presParOf" srcId="{7CDE6629-6834-478A-8837-B58F578C13EA}" destId="{DA783781-E7F5-418E-B59D-9E8D6E44A619}" srcOrd="1" destOrd="0" presId="urn:microsoft.com/office/officeart/2005/8/layout/chevron2"/>
    <dgm:cxn modelId="{DB195A66-85A2-4E24-AA24-05F1A468970B}" type="presParOf" srcId="{73C46BF5-36CE-4B0F-86E0-08E789BD792F}" destId="{ED50875A-0ECA-480D-A3F6-B76596C76AA3}" srcOrd="3" destOrd="0" presId="urn:microsoft.com/office/officeart/2005/8/layout/chevron2"/>
    <dgm:cxn modelId="{5DBCAE47-A6F0-4902-A2BC-23C1C601CB1D}" type="presParOf" srcId="{73C46BF5-36CE-4B0F-86E0-08E789BD792F}" destId="{BF162F35-3EBF-46E1-9AD0-F47126C08E60}" srcOrd="4" destOrd="0" presId="urn:microsoft.com/office/officeart/2005/8/layout/chevron2"/>
    <dgm:cxn modelId="{FF1A8956-0F8C-44B4-86D3-9CD1B1775FAF}" type="presParOf" srcId="{BF162F35-3EBF-46E1-9AD0-F47126C08E60}" destId="{EF9A8C97-9AB3-4A49-B31E-8C453CCFAD32}" srcOrd="0" destOrd="0" presId="urn:microsoft.com/office/officeart/2005/8/layout/chevron2"/>
    <dgm:cxn modelId="{4E48740C-BCC3-46B4-94B4-B11594DA56EF}" type="presParOf" srcId="{BF162F35-3EBF-46E1-9AD0-F47126C08E60}" destId="{05A352FD-FF39-4957-8931-6AA5727F0670}" srcOrd="1" destOrd="0" presId="urn:microsoft.com/office/officeart/2005/8/layout/chevron2"/>
    <dgm:cxn modelId="{0CA512C9-1200-4639-888B-EA4D41FB5147}" type="presParOf" srcId="{73C46BF5-36CE-4B0F-86E0-08E789BD792F}" destId="{E66D220E-8575-48B7-A5CE-7FC1305DD604}" srcOrd="5" destOrd="0" presId="urn:microsoft.com/office/officeart/2005/8/layout/chevron2"/>
    <dgm:cxn modelId="{CA499230-DF76-4180-B81D-FC5587A77086}" type="presParOf" srcId="{73C46BF5-36CE-4B0F-86E0-08E789BD792F}" destId="{AB32EF3C-2309-4507-B3FB-389821A0160F}" srcOrd="6" destOrd="0" presId="urn:microsoft.com/office/officeart/2005/8/layout/chevron2"/>
    <dgm:cxn modelId="{D8F67380-60B3-4791-BC59-8B006090EBD6}" type="presParOf" srcId="{AB32EF3C-2309-4507-B3FB-389821A0160F}" destId="{B1C0DA0E-C313-4D73-BDA6-4C7EFCFAF10D}" srcOrd="0" destOrd="0" presId="urn:microsoft.com/office/officeart/2005/8/layout/chevron2"/>
    <dgm:cxn modelId="{53893497-1AA0-454D-AFD8-CB53A2D6C066}" type="presParOf" srcId="{AB32EF3C-2309-4507-B3FB-389821A0160F}" destId="{10E0F8E4-6C3B-434E-ADE9-803310C77EDB}" srcOrd="1" destOrd="0" presId="urn:microsoft.com/office/officeart/2005/8/layout/chevron2"/>
    <dgm:cxn modelId="{8E7622FE-B224-42FD-ACEC-9BEA9657DB7C}" type="presParOf" srcId="{73C46BF5-36CE-4B0F-86E0-08E789BD792F}" destId="{86CEBB0E-B892-4D65-AC60-75D9153A7BA6}" srcOrd="7" destOrd="0" presId="urn:microsoft.com/office/officeart/2005/8/layout/chevron2"/>
    <dgm:cxn modelId="{F868CA50-1FF4-4A6B-9E83-A316154C36DA}" type="presParOf" srcId="{73C46BF5-36CE-4B0F-86E0-08E789BD792F}" destId="{A2C87947-5C3C-4955-8322-32959C99F887}" srcOrd="8" destOrd="0" presId="urn:microsoft.com/office/officeart/2005/8/layout/chevron2"/>
    <dgm:cxn modelId="{96520C06-3E27-4A0C-948D-812157357DE6}" type="presParOf" srcId="{A2C87947-5C3C-4955-8322-32959C99F887}" destId="{1D357A2B-F79E-466A-AE2C-7F9E25C78CC3}" srcOrd="0" destOrd="0" presId="urn:microsoft.com/office/officeart/2005/8/layout/chevron2"/>
    <dgm:cxn modelId="{4367F716-D044-4EA2-BEB5-3A937FF1C25D}" type="presParOf" srcId="{A2C87947-5C3C-4955-8322-32959C99F887}" destId="{F90708D2-2D90-4978-ADFE-D7CDECC9858E}" srcOrd="1" destOrd="0" presId="urn:microsoft.com/office/officeart/2005/8/layout/chevron2"/>
    <dgm:cxn modelId="{B79996E0-AEFE-48BB-81B5-654CCFE315CD}" type="presParOf" srcId="{73C46BF5-36CE-4B0F-86E0-08E789BD792F}" destId="{04D3E69E-8A77-4DA8-BBFA-471A2E1F25FD}" srcOrd="9" destOrd="0" presId="urn:microsoft.com/office/officeart/2005/8/layout/chevron2"/>
    <dgm:cxn modelId="{D08116E9-3DB0-4725-A70A-03B5777BE7BD}" type="presParOf" srcId="{73C46BF5-36CE-4B0F-86E0-08E789BD792F}" destId="{EB721179-26D4-4E6E-9684-3C7494E9BBC1}" srcOrd="10" destOrd="0" presId="urn:microsoft.com/office/officeart/2005/8/layout/chevron2"/>
    <dgm:cxn modelId="{C514A1BC-E8B8-4EE4-83D1-555B1F6FE709}" type="presParOf" srcId="{EB721179-26D4-4E6E-9684-3C7494E9BBC1}" destId="{D0754D82-4792-4090-A3C3-4EFDF7275105}" srcOrd="0" destOrd="0" presId="urn:microsoft.com/office/officeart/2005/8/layout/chevron2"/>
    <dgm:cxn modelId="{0111B77A-CD76-49B5-B51C-D37A2A749954}" type="presParOf" srcId="{EB721179-26D4-4E6E-9684-3C7494E9BBC1}" destId="{7F1DD1C8-8995-486D-8895-37C8E772259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FEADD9-F67D-41F5-BA4C-3C84956E7F46}"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kumimoji="1" lang="ja-JP"/>
        </a:p>
      </dgm:t>
    </dgm:pt>
    <dgm:pt modelId="{C59269D0-92A5-481C-BA64-727AFB0DD545}">
      <dgm:prSet phldrT="[Text]" custT="1"/>
      <dgm:spPr>
        <a:noFill/>
      </dgm:spPr>
      <dgm:t>
        <a:bodyPr/>
        <a:lstStyle/>
        <a:p>
          <a:r>
            <a:rPr kumimoji="1" lang="ja-JP" altLang="en-US" sz="2800" dirty="0" smtClean="0">
              <a:effectLst/>
            </a:rPr>
            <a:t>会員増強の必要性とその共有</a:t>
          </a:r>
          <a:endParaRPr kumimoji="1" lang="ja-JP" sz="2800" dirty="0">
            <a:effectLst/>
          </a:endParaRPr>
        </a:p>
      </dgm:t>
    </dgm:pt>
    <dgm:pt modelId="{312CC84D-092F-422A-AA24-A4619DBBB7BE}" type="parTrans" cxnId="{9071FB3B-D26B-4384-BD1A-80C12C62D02C}">
      <dgm:prSet/>
      <dgm:spPr/>
      <dgm:t>
        <a:bodyPr/>
        <a:lstStyle/>
        <a:p>
          <a:endParaRPr kumimoji="1" lang="ja-JP" sz="2800">
            <a:effectLst/>
          </a:endParaRPr>
        </a:p>
      </dgm:t>
    </dgm:pt>
    <dgm:pt modelId="{266DE8E8-1339-41C4-B9A7-6148496C7FA9}" type="sibTrans" cxnId="{9071FB3B-D26B-4384-BD1A-80C12C62D02C}">
      <dgm:prSet/>
      <dgm:spPr/>
      <dgm:t>
        <a:bodyPr/>
        <a:lstStyle/>
        <a:p>
          <a:endParaRPr kumimoji="1" lang="ja-JP" sz="2800">
            <a:effectLst/>
          </a:endParaRPr>
        </a:p>
      </dgm:t>
    </dgm:pt>
    <dgm:pt modelId="{D1776C8F-2B10-4075-8DF7-7F65AB725ED5}">
      <dgm:prSet phldrT="[Text]" custT="1"/>
      <dgm:spPr/>
      <dgm:t>
        <a:bodyPr/>
        <a:lstStyle/>
        <a:p>
          <a:r>
            <a:rPr kumimoji="1" lang="en-US" altLang="ja-JP" sz="2800" dirty="0" smtClean="0">
              <a:effectLst/>
            </a:rPr>
            <a:t>3</a:t>
          </a:r>
          <a:endParaRPr kumimoji="1" lang="ja-JP" sz="2800" dirty="0">
            <a:effectLst/>
          </a:endParaRPr>
        </a:p>
      </dgm:t>
    </dgm:pt>
    <dgm:pt modelId="{7291E740-3E17-41B3-99D3-1D67AE37CC3F}" type="parTrans" cxnId="{7077B78D-FCDC-4519-8416-DC357ACD5043}">
      <dgm:prSet/>
      <dgm:spPr/>
      <dgm:t>
        <a:bodyPr/>
        <a:lstStyle/>
        <a:p>
          <a:endParaRPr kumimoji="1" lang="ja-JP" sz="2800">
            <a:effectLst/>
          </a:endParaRPr>
        </a:p>
      </dgm:t>
    </dgm:pt>
    <dgm:pt modelId="{88B75C29-8054-417D-BCE3-878A55118F6D}" type="sibTrans" cxnId="{7077B78D-FCDC-4519-8416-DC357ACD5043}">
      <dgm:prSet/>
      <dgm:spPr/>
      <dgm:t>
        <a:bodyPr/>
        <a:lstStyle/>
        <a:p>
          <a:endParaRPr kumimoji="1" lang="ja-JP" sz="2800">
            <a:effectLst/>
          </a:endParaRPr>
        </a:p>
      </dgm:t>
    </dgm:pt>
    <dgm:pt modelId="{1E4D3931-0DBD-4211-A24A-6AF364284B1E}">
      <dgm:prSet phldrT="[Text]" custT="1"/>
      <dgm:spPr>
        <a:noFill/>
      </dgm:spPr>
      <dgm:t>
        <a:bodyPr/>
        <a:lstStyle/>
        <a:p>
          <a:pPr marL="280988" indent="-280988"/>
          <a:r>
            <a:rPr kumimoji="1" lang="ja-JP" altLang="en-US" sz="2800" dirty="0" smtClean="0">
              <a:effectLst/>
            </a:rPr>
            <a:t>自分のクラブを知る</a:t>
          </a:r>
          <a:endParaRPr kumimoji="1" lang="ja-JP" sz="2800" dirty="0">
            <a:effectLst/>
          </a:endParaRPr>
        </a:p>
      </dgm:t>
    </dgm:pt>
    <dgm:pt modelId="{CADAA3D9-7C63-4729-85B0-64C8AF644EEF}" type="sibTrans" cxnId="{63E4D827-0083-4625-9FD6-043D8D32091E}">
      <dgm:prSet/>
      <dgm:spPr/>
      <dgm:t>
        <a:bodyPr/>
        <a:lstStyle/>
        <a:p>
          <a:endParaRPr kumimoji="1" lang="ja-JP" sz="2800">
            <a:effectLst/>
          </a:endParaRPr>
        </a:p>
      </dgm:t>
    </dgm:pt>
    <dgm:pt modelId="{FC93695B-FD0E-4353-B1FD-4328F4386DEC}" type="parTrans" cxnId="{63E4D827-0083-4625-9FD6-043D8D32091E}">
      <dgm:prSet/>
      <dgm:spPr/>
      <dgm:t>
        <a:bodyPr/>
        <a:lstStyle/>
        <a:p>
          <a:endParaRPr kumimoji="1" lang="ja-JP" sz="2800">
            <a:effectLst/>
          </a:endParaRPr>
        </a:p>
      </dgm:t>
    </dgm:pt>
    <dgm:pt modelId="{AA046201-5C4D-445E-BF0B-5C6D2B0A1945}">
      <dgm:prSet phldrT="[Text]" custT="1"/>
      <dgm:spPr/>
      <dgm:t>
        <a:bodyPr/>
        <a:lstStyle/>
        <a:p>
          <a:r>
            <a:rPr kumimoji="1" lang="ja-JP" sz="2800" dirty="0">
              <a:effectLst/>
            </a:rPr>
            <a:t>2</a:t>
          </a:r>
        </a:p>
      </dgm:t>
    </dgm:pt>
    <dgm:pt modelId="{40767EFF-7D52-4469-ACEE-7D28E67337E2}" type="sibTrans" cxnId="{B8AF1086-D7BE-446F-9133-738B599E9A7D}">
      <dgm:prSet/>
      <dgm:spPr/>
      <dgm:t>
        <a:bodyPr/>
        <a:lstStyle/>
        <a:p>
          <a:endParaRPr kumimoji="1" lang="ja-JP" sz="2800">
            <a:effectLst/>
          </a:endParaRPr>
        </a:p>
      </dgm:t>
    </dgm:pt>
    <dgm:pt modelId="{FE92FC33-5E0F-4302-9E80-A69E8ACDDE56}" type="parTrans" cxnId="{B8AF1086-D7BE-446F-9133-738B599E9A7D}">
      <dgm:prSet/>
      <dgm:spPr/>
      <dgm:t>
        <a:bodyPr/>
        <a:lstStyle/>
        <a:p>
          <a:endParaRPr kumimoji="1" lang="ja-JP" sz="2800">
            <a:effectLst/>
          </a:endParaRPr>
        </a:p>
      </dgm:t>
    </dgm:pt>
    <dgm:pt modelId="{4A8CBA57-6D8A-4CB3-85A5-EBA917ED3591}">
      <dgm:prSet phldrT="[Text]" custT="1"/>
      <dgm:spPr/>
      <dgm:t>
        <a:bodyPr/>
        <a:lstStyle/>
        <a:p>
          <a:r>
            <a:rPr kumimoji="1" lang="ja-JP" altLang="en-US" sz="2800" b="0" dirty="0" smtClean="0">
              <a:effectLst/>
            </a:rPr>
            <a:t>長期計画に基づいた会員増強戦略の立案</a:t>
          </a:r>
        </a:p>
      </dgm:t>
    </dgm:pt>
    <dgm:pt modelId="{4E3DC531-A27E-40D1-ABB9-CA50ACCC5BAF}" type="parTrans" cxnId="{98E5C2AD-2927-4C99-A203-D40CA64EBCC3}">
      <dgm:prSet/>
      <dgm:spPr/>
      <dgm:t>
        <a:bodyPr/>
        <a:lstStyle/>
        <a:p>
          <a:endParaRPr kumimoji="1" lang="ja-JP" altLang="en-US" sz="2800">
            <a:effectLst/>
          </a:endParaRPr>
        </a:p>
      </dgm:t>
    </dgm:pt>
    <dgm:pt modelId="{2C02F707-A875-4847-868D-EA2575A15921}" type="sibTrans" cxnId="{98E5C2AD-2927-4C99-A203-D40CA64EBCC3}">
      <dgm:prSet/>
      <dgm:spPr/>
      <dgm:t>
        <a:bodyPr/>
        <a:lstStyle/>
        <a:p>
          <a:endParaRPr kumimoji="1" lang="ja-JP" altLang="en-US" sz="2800">
            <a:effectLst/>
          </a:endParaRPr>
        </a:p>
      </dgm:t>
    </dgm:pt>
    <dgm:pt modelId="{4F33F921-6762-4807-9BEC-445B3C5B7DFA}">
      <dgm:prSet phldrT="[Text]" custT="1"/>
      <dgm:spPr/>
      <dgm:t>
        <a:bodyPr/>
        <a:lstStyle/>
        <a:p>
          <a:r>
            <a:rPr kumimoji="1" lang="en-US" altLang="ja-JP" sz="2800" dirty="0" smtClean="0">
              <a:effectLst/>
            </a:rPr>
            <a:t>5</a:t>
          </a:r>
          <a:endParaRPr kumimoji="1" lang="ja-JP" altLang="en-US" sz="2800" dirty="0" smtClean="0">
            <a:effectLst/>
          </a:endParaRPr>
        </a:p>
      </dgm:t>
    </dgm:pt>
    <dgm:pt modelId="{4292D0A3-2F4D-4543-B60A-433288ED85E9}" type="parTrans" cxnId="{47409284-C669-4D66-9921-72CE2D7214A8}">
      <dgm:prSet/>
      <dgm:spPr/>
      <dgm:t>
        <a:bodyPr/>
        <a:lstStyle/>
        <a:p>
          <a:endParaRPr kumimoji="1" lang="ja-JP" altLang="en-US" sz="2800">
            <a:effectLst/>
          </a:endParaRPr>
        </a:p>
      </dgm:t>
    </dgm:pt>
    <dgm:pt modelId="{D68E0420-4093-4F96-97D0-572614C5FABB}" type="sibTrans" cxnId="{47409284-C669-4D66-9921-72CE2D7214A8}">
      <dgm:prSet/>
      <dgm:spPr/>
      <dgm:t>
        <a:bodyPr/>
        <a:lstStyle/>
        <a:p>
          <a:endParaRPr kumimoji="1" lang="ja-JP" altLang="en-US" sz="2800">
            <a:effectLst/>
          </a:endParaRPr>
        </a:p>
      </dgm:t>
    </dgm:pt>
    <dgm:pt modelId="{8FEF9208-D1EF-40B6-B50C-3CB922683F8D}">
      <dgm:prSet custT="1"/>
      <dgm:spPr/>
      <dgm:t>
        <a:bodyPr/>
        <a:lstStyle/>
        <a:p>
          <a:r>
            <a:rPr kumimoji="1" lang="ja-JP" altLang="en-US" sz="2800" dirty="0" smtClean="0">
              <a:effectLst/>
            </a:rPr>
            <a:t>会員増強の実践</a:t>
          </a:r>
        </a:p>
      </dgm:t>
    </dgm:pt>
    <dgm:pt modelId="{23ECEB54-3A66-4ED6-A010-5AE0929DF690}" type="parTrans" cxnId="{14D28345-9B8C-404A-B05B-3140A4E499A7}">
      <dgm:prSet/>
      <dgm:spPr/>
      <dgm:t>
        <a:bodyPr/>
        <a:lstStyle/>
        <a:p>
          <a:endParaRPr kumimoji="1" lang="ja-JP" altLang="en-US" sz="2800">
            <a:effectLst/>
          </a:endParaRPr>
        </a:p>
      </dgm:t>
    </dgm:pt>
    <dgm:pt modelId="{2CA273A4-42D6-440C-8D97-EF76C0AF54AF}" type="sibTrans" cxnId="{14D28345-9B8C-404A-B05B-3140A4E499A7}">
      <dgm:prSet/>
      <dgm:spPr/>
      <dgm:t>
        <a:bodyPr/>
        <a:lstStyle/>
        <a:p>
          <a:endParaRPr kumimoji="1" lang="ja-JP" altLang="en-US" sz="2800">
            <a:effectLst/>
          </a:endParaRPr>
        </a:p>
      </dgm:t>
    </dgm:pt>
    <dgm:pt modelId="{3388A217-2570-4968-8C02-95429D389902}">
      <dgm:prSet custT="1"/>
      <dgm:spPr/>
      <dgm:t>
        <a:bodyPr/>
        <a:lstStyle/>
        <a:p>
          <a:r>
            <a:rPr kumimoji="1" lang="en-US" altLang="ja-JP" sz="2800" dirty="0" smtClean="0">
              <a:effectLst/>
            </a:rPr>
            <a:t>6</a:t>
          </a:r>
          <a:endParaRPr kumimoji="1" lang="ja-JP" altLang="en-US" sz="2800" dirty="0" smtClean="0">
            <a:effectLst/>
          </a:endParaRPr>
        </a:p>
      </dgm:t>
    </dgm:pt>
    <dgm:pt modelId="{BC2A0EBE-3270-46D8-9185-C03EEAC64685}" type="parTrans" cxnId="{EDB02C24-945B-4E0B-91F0-34317FF99AEE}">
      <dgm:prSet/>
      <dgm:spPr/>
      <dgm:t>
        <a:bodyPr/>
        <a:lstStyle/>
        <a:p>
          <a:endParaRPr kumimoji="1" lang="ja-JP" altLang="en-US" sz="2800">
            <a:effectLst/>
          </a:endParaRPr>
        </a:p>
      </dgm:t>
    </dgm:pt>
    <dgm:pt modelId="{93EC489A-63FD-408E-8564-0170EB989004}" type="sibTrans" cxnId="{EDB02C24-945B-4E0B-91F0-34317FF99AEE}">
      <dgm:prSet/>
      <dgm:spPr/>
      <dgm:t>
        <a:bodyPr/>
        <a:lstStyle/>
        <a:p>
          <a:endParaRPr kumimoji="1" lang="ja-JP" altLang="en-US" sz="2800">
            <a:effectLst/>
          </a:endParaRPr>
        </a:p>
      </dgm:t>
    </dgm:pt>
    <dgm:pt modelId="{4D465D20-54E4-46E0-82A3-46134CFD188D}">
      <dgm:prSet phldrT="[Text]" custT="1"/>
      <dgm:spPr/>
      <dgm:t>
        <a:bodyPr/>
        <a:lstStyle/>
        <a:p>
          <a:r>
            <a:rPr kumimoji="1" lang="en-US" altLang="ja-JP" sz="2800" dirty="0" smtClean="0">
              <a:effectLst/>
            </a:rPr>
            <a:t>4</a:t>
          </a:r>
          <a:endParaRPr kumimoji="1" lang="ja-JP" altLang="en-US" sz="2800" dirty="0" smtClean="0">
            <a:effectLst/>
          </a:endParaRPr>
        </a:p>
      </dgm:t>
    </dgm:pt>
    <dgm:pt modelId="{740653C6-EB1F-4228-BE95-927ECDC7EAF6}" type="sibTrans" cxnId="{14767BB7-F294-45C1-AF02-B18177C0C4F8}">
      <dgm:prSet/>
      <dgm:spPr/>
      <dgm:t>
        <a:bodyPr/>
        <a:lstStyle/>
        <a:p>
          <a:endParaRPr kumimoji="1" lang="ja-JP" altLang="en-US" sz="2800">
            <a:effectLst/>
          </a:endParaRPr>
        </a:p>
      </dgm:t>
    </dgm:pt>
    <dgm:pt modelId="{F875231C-2478-491B-B82A-6F0610D4B44C}" type="parTrans" cxnId="{14767BB7-F294-45C1-AF02-B18177C0C4F8}">
      <dgm:prSet/>
      <dgm:spPr/>
      <dgm:t>
        <a:bodyPr/>
        <a:lstStyle/>
        <a:p>
          <a:endParaRPr kumimoji="1" lang="ja-JP" altLang="en-US" sz="2800">
            <a:effectLst/>
          </a:endParaRPr>
        </a:p>
      </dgm:t>
    </dgm:pt>
    <dgm:pt modelId="{320E3720-EEC0-45F1-A236-6811EE33423C}">
      <dgm:prSet phldrT="[Text]" custT="1"/>
      <dgm:spPr>
        <a:solidFill>
          <a:srgbClr val="FFFF00">
            <a:alpha val="90000"/>
          </a:srgbClr>
        </a:solidFill>
      </dgm:spPr>
      <dgm:t>
        <a:bodyPr/>
        <a:lstStyle/>
        <a:p>
          <a:endParaRPr kumimoji="1" lang="ja-JP" altLang="en-US" sz="2800" dirty="0" smtClean="0">
            <a:effectLst/>
          </a:endParaRPr>
        </a:p>
      </dgm:t>
    </dgm:pt>
    <dgm:pt modelId="{28356964-677F-40E4-B225-7AB9CC2AD1BA}" type="parTrans" cxnId="{A99736BD-149E-4A96-ABD1-B0154DDE9332}">
      <dgm:prSet/>
      <dgm:spPr/>
      <dgm:t>
        <a:bodyPr/>
        <a:lstStyle/>
        <a:p>
          <a:endParaRPr kumimoji="1" lang="ja-JP" altLang="en-US" sz="2800">
            <a:effectLst/>
          </a:endParaRPr>
        </a:p>
      </dgm:t>
    </dgm:pt>
    <dgm:pt modelId="{6CD2EC2A-1E9C-4129-BE97-A665DFD1A61E}" type="sibTrans" cxnId="{A99736BD-149E-4A96-ABD1-B0154DDE9332}">
      <dgm:prSet/>
      <dgm:spPr/>
      <dgm:t>
        <a:bodyPr/>
        <a:lstStyle/>
        <a:p>
          <a:endParaRPr kumimoji="1" lang="ja-JP" altLang="en-US" sz="2800">
            <a:effectLst/>
          </a:endParaRPr>
        </a:p>
      </dgm:t>
    </dgm:pt>
    <dgm:pt modelId="{74EE5CD8-078F-4590-BF9C-A341A294A016}">
      <dgm:prSet phldrT="[Text]" custT="1"/>
      <dgm:spPr/>
      <dgm:t>
        <a:bodyPr/>
        <a:lstStyle/>
        <a:p>
          <a:r>
            <a:rPr kumimoji="1" lang="ja-JP" sz="2800" dirty="0">
              <a:effectLst/>
            </a:rPr>
            <a:t>1</a:t>
          </a:r>
        </a:p>
      </dgm:t>
    </dgm:pt>
    <dgm:pt modelId="{CF9FB981-E6ED-4440-AC98-4E4E2ABA2C55}" type="sibTrans" cxnId="{F40F9561-0D4C-44CF-91EF-A92B1DBDE44B}">
      <dgm:prSet/>
      <dgm:spPr/>
      <dgm:t>
        <a:bodyPr/>
        <a:lstStyle/>
        <a:p>
          <a:endParaRPr kumimoji="1" lang="ja-JP" sz="2800">
            <a:effectLst/>
          </a:endParaRPr>
        </a:p>
      </dgm:t>
    </dgm:pt>
    <dgm:pt modelId="{BB568D76-3363-43D3-B00C-3359A643216C}" type="parTrans" cxnId="{F40F9561-0D4C-44CF-91EF-A92B1DBDE44B}">
      <dgm:prSet/>
      <dgm:spPr/>
      <dgm:t>
        <a:bodyPr/>
        <a:lstStyle/>
        <a:p>
          <a:endParaRPr kumimoji="1" lang="ja-JP" sz="2800">
            <a:effectLst/>
          </a:endParaRPr>
        </a:p>
      </dgm:t>
    </dgm:pt>
    <dgm:pt modelId="{7218E12C-C421-4FC6-AF98-60F40A024C78}">
      <dgm:prSet custT="1"/>
      <dgm:spPr>
        <a:solidFill>
          <a:srgbClr val="FFFF00">
            <a:alpha val="90000"/>
          </a:srgbClr>
        </a:solidFill>
      </dgm:spPr>
      <dgm:t>
        <a:bodyPr/>
        <a:lstStyle/>
        <a:p>
          <a:r>
            <a:rPr kumimoji="1" lang="ja-JP" altLang="en-US" sz="2800" dirty="0" smtClean="0">
              <a:effectLst/>
            </a:rPr>
            <a:t>どんな増強をしたいのか？（理想クラブへ）</a:t>
          </a:r>
        </a:p>
      </dgm:t>
    </dgm:pt>
    <dgm:pt modelId="{E9D547B9-F642-4E2B-B162-BB37084C2AD7}" type="parTrans" cxnId="{BF5F6326-FB78-4392-B0D0-F7597FE620ED}">
      <dgm:prSet/>
      <dgm:spPr/>
      <dgm:t>
        <a:bodyPr/>
        <a:lstStyle/>
        <a:p>
          <a:endParaRPr kumimoji="1" lang="ja-JP" altLang="en-US"/>
        </a:p>
      </dgm:t>
    </dgm:pt>
    <dgm:pt modelId="{BD1420BF-AB58-4544-8939-99DC43190C4E}" type="sibTrans" cxnId="{BF5F6326-FB78-4392-B0D0-F7597FE620ED}">
      <dgm:prSet/>
      <dgm:spPr/>
      <dgm:t>
        <a:bodyPr/>
        <a:lstStyle/>
        <a:p>
          <a:endParaRPr kumimoji="1" lang="ja-JP" altLang="en-US"/>
        </a:p>
      </dgm:t>
    </dgm:pt>
    <dgm:pt modelId="{49A88D0C-CC08-4542-B813-1FE9F5FF6CEC}">
      <dgm:prSet custT="1"/>
      <dgm:spPr>
        <a:solidFill>
          <a:srgbClr val="FFFF00">
            <a:alpha val="90000"/>
          </a:srgbClr>
        </a:solidFill>
      </dgm:spPr>
      <dgm:t>
        <a:bodyPr/>
        <a:lstStyle/>
        <a:p>
          <a:endParaRPr kumimoji="1" lang="ja-JP" altLang="en-US" sz="2800" dirty="0" smtClean="0">
            <a:effectLst/>
          </a:endParaRPr>
        </a:p>
      </dgm:t>
    </dgm:pt>
    <dgm:pt modelId="{63B1B49D-5A86-45C2-A663-DE19E4407CDD}" type="parTrans" cxnId="{13C4150D-BCEC-44CB-8196-BE6C256CEDCF}">
      <dgm:prSet/>
      <dgm:spPr/>
      <dgm:t>
        <a:bodyPr/>
        <a:lstStyle/>
        <a:p>
          <a:endParaRPr kumimoji="1" lang="ja-JP" altLang="en-US"/>
        </a:p>
      </dgm:t>
    </dgm:pt>
    <dgm:pt modelId="{080879DA-81F6-4AA6-BAF6-433875773991}" type="sibTrans" cxnId="{13C4150D-BCEC-44CB-8196-BE6C256CEDCF}">
      <dgm:prSet/>
      <dgm:spPr/>
      <dgm:t>
        <a:bodyPr/>
        <a:lstStyle/>
        <a:p>
          <a:endParaRPr kumimoji="1" lang="ja-JP" altLang="en-US"/>
        </a:p>
      </dgm:t>
    </dgm:pt>
    <dgm:pt modelId="{D404A576-728B-49EB-A85D-65789200162D}">
      <dgm:prSet custT="1"/>
      <dgm:spPr/>
      <dgm:t>
        <a:bodyPr/>
        <a:lstStyle/>
        <a:p>
          <a:r>
            <a:rPr kumimoji="1" lang="ja-JP" altLang="en-US" sz="2800" dirty="0" smtClean="0">
              <a:effectLst/>
            </a:rPr>
            <a:t>維持・退会防止への理解</a:t>
          </a:r>
        </a:p>
      </dgm:t>
    </dgm:pt>
    <dgm:pt modelId="{E5DA2964-5A01-40FB-9E6C-959F68A43FA0}" type="sibTrans" cxnId="{E864EC2E-325D-4C1F-8087-B411EBD375E0}">
      <dgm:prSet/>
      <dgm:spPr/>
      <dgm:t>
        <a:bodyPr/>
        <a:lstStyle/>
        <a:p>
          <a:endParaRPr kumimoji="1" lang="ja-JP" altLang="en-US" sz="2800">
            <a:effectLst/>
          </a:endParaRPr>
        </a:p>
      </dgm:t>
    </dgm:pt>
    <dgm:pt modelId="{CFDFD4D1-5905-4983-A53F-9F3319E12A13}" type="parTrans" cxnId="{E864EC2E-325D-4C1F-8087-B411EBD375E0}">
      <dgm:prSet/>
      <dgm:spPr/>
      <dgm:t>
        <a:bodyPr/>
        <a:lstStyle/>
        <a:p>
          <a:endParaRPr kumimoji="1" lang="ja-JP" altLang="en-US" sz="2800">
            <a:effectLst/>
          </a:endParaRPr>
        </a:p>
      </dgm:t>
    </dgm:pt>
    <dgm:pt modelId="{73C46BF5-36CE-4B0F-86E0-08E789BD792F}" type="pres">
      <dgm:prSet presAssocID="{F6FEADD9-F67D-41F5-BA4C-3C84956E7F46}" presName="linearFlow" presStyleCnt="0">
        <dgm:presLayoutVars>
          <dgm:dir/>
          <dgm:animLvl val="lvl"/>
          <dgm:resizeHandles val="exact"/>
        </dgm:presLayoutVars>
      </dgm:prSet>
      <dgm:spPr/>
      <dgm:t>
        <a:bodyPr/>
        <a:lstStyle/>
        <a:p>
          <a:endParaRPr kumimoji="1" lang="ja-JP" altLang="en-US"/>
        </a:p>
      </dgm:t>
    </dgm:pt>
    <dgm:pt modelId="{8425F6B1-A811-4CAC-ADBC-2C44B2306526}" type="pres">
      <dgm:prSet presAssocID="{74EE5CD8-078F-4590-BF9C-A341A294A016}" presName="composite" presStyleCnt="0"/>
      <dgm:spPr/>
    </dgm:pt>
    <dgm:pt modelId="{02748806-C3E4-4106-96D7-A854A8CC7648}" type="pres">
      <dgm:prSet presAssocID="{74EE5CD8-078F-4590-BF9C-A341A294A016}" presName="parentText" presStyleLbl="alignNode1" presStyleIdx="0" presStyleCnt="6">
        <dgm:presLayoutVars>
          <dgm:chMax val="1"/>
          <dgm:bulletEnabled val="1"/>
        </dgm:presLayoutVars>
      </dgm:prSet>
      <dgm:spPr/>
      <dgm:t>
        <a:bodyPr/>
        <a:lstStyle/>
        <a:p>
          <a:endParaRPr kumimoji="1" lang="ja-JP" altLang="en-US"/>
        </a:p>
      </dgm:t>
    </dgm:pt>
    <dgm:pt modelId="{E38795DD-FECA-43EA-B13A-5F434C0D3D14}" type="pres">
      <dgm:prSet presAssocID="{74EE5CD8-078F-4590-BF9C-A341A294A016}" presName="descendantText" presStyleLbl="alignAcc1" presStyleIdx="0" presStyleCnt="6" custLinFactNeighborX="436" custLinFactNeighborY="-1141">
        <dgm:presLayoutVars>
          <dgm:bulletEnabled val="1"/>
        </dgm:presLayoutVars>
      </dgm:prSet>
      <dgm:spPr/>
      <dgm:t>
        <a:bodyPr/>
        <a:lstStyle/>
        <a:p>
          <a:endParaRPr kumimoji="1" lang="ja-JP" altLang="en-US"/>
        </a:p>
      </dgm:t>
    </dgm:pt>
    <dgm:pt modelId="{DE6E3664-DBEA-4A73-A78E-8D8F6631E5E2}" type="pres">
      <dgm:prSet presAssocID="{CF9FB981-E6ED-4440-AC98-4E4E2ABA2C55}" presName="sp" presStyleCnt="0"/>
      <dgm:spPr/>
    </dgm:pt>
    <dgm:pt modelId="{7CDE6629-6834-478A-8837-B58F578C13EA}" type="pres">
      <dgm:prSet presAssocID="{AA046201-5C4D-445E-BF0B-5C6D2B0A1945}" presName="composite" presStyleCnt="0"/>
      <dgm:spPr/>
    </dgm:pt>
    <dgm:pt modelId="{49C19947-667A-41BC-9FCE-049A7EAE243C}" type="pres">
      <dgm:prSet presAssocID="{AA046201-5C4D-445E-BF0B-5C6D2B0A1945}" presName="parentText" presStyleLbl="alignNode1" presStyleIdx="1" presStyleCnt="6">
        <dgm:presLayoutVars>
          <dgm:chMax val="1"/>
          <dgm:bulletEnabled val="1"/>
        </dgm:presLayoutVars>
      </dgm:prSet>
      <dgm:spPr/>
      <dgm:t>
        <a:bodyPr/>
        <a:lstStyle/>
        <a:p>
          <a:endParaRPr kumimoji="1" lang="ja-JP" altLang="en-US"/>
        </a:p>
      </dgm:t>
    </dgm:pt>
    <dgm:pt modelId="{DA783781-E7F5-418E-B59D-9E8D6E44A619}" type="pres">
      <dgm:prSet presAssocID="{AA046201-5C4D-445E-BF0B-5C6D2B0A1945}" presName="descendantText" presStyleLbl="alignAcc1" presStyleIdx="1" presStyleCnt="6">
        <dgm:presLayoutVars>
          <dgm:bulletEnabled val="1"/>
        </dgm:presLayoutVars>
      </dgm:prSet>
      <dgm:spPr/>
      <dgm:t>
        <a:bodyPr/>
        <a:lstStyle/>
        <a:p>
          <a:endParaRPr kumimoji="1" lang="ja-JP" altLang="en-US"/>
        </a:p>
      </dgm:t>
    </dgm:pt>
    <dgm:pt modelId="{ED50875A-0ECA-480D-A3F6-B76596C76AA3}" type="pres">
      <dgm:prSet presAssocID="{40767EFF-7D52-4469-ACEE-7D28E67337E2}" presName="sp" presStyleCnt="0"/>
      <dgm:spPr/>
    </dgm:pt>
    <dgm:pt modelId="{BF162F35-3EBF-46E1-9AD0-F47126C08E60}" type="pres">
      <dgm:prSet presAssocID="{D1776C8F-2B10-4075-8DF7-7F65AB725ED5}" presName="composite" presStyleCnt="0"/>
      <dgm:spPr/>
    </dgm:pt>
    <dgm:pt modelId="{EF9A8C97-9AB3-4A49-B31E-8C453CCFAD32}" type="pres">
      <dgm:prSet presAssocID="{D1776C8F-2B10-4075-8DF7-7F65AB725ED5}" presName="parentText" presStyleLbl="alignNode1" presStyleIdx="2" presStyleCnt="6">
        <dgm:presLayoutVars>
          <dgm:chMax val="1"/>
          <dgm:bulletEnabled val="1"/>
        </dgm:presLayoutVars>
      </dgm:prSet>
      <dgm:spPr/>
      <dgm:t>
        <a:bodyPr/>
        <a:lstStyle/>
        <a:p>
          <a:endParaRPr kumimoji="1" lang="ja-JP" altLang="en-US"/>
        </a:p>
      </dgm:t>
    </dgm:pt>
    <dgm:pt modelId="{05A352FD-FF39-4957-8931-6AA5727F0670}" type="pres">
      <dgm:prSet presAssocID="{D1776C8F-2B10-4075-8DF7-7F65AB725ED5}" presName="descendantText" presStyleLbl="alignAcc1" presStyleIdx="2" presStyleCnt="6">
        <dgm:presLayoutVars>
          <dgm:bulletEnabled val="1"/>
        </dgm:presLayoutVars>
      </dgm:prSet>
      <dgm:spPr/>
      <dgm:t>
        <a:bodyPr/>
        <a:lstStyle/>
        <a:p>
          <a:endParaRPr kumimoji="1" lang="ja-JP" altLang="en-US"/>
        </a:p>
      </dgm:t>
    </dgm:pt>
    <dgm:pt modelId="{E66D220E-8575-48B7-A5CE-7FC1305DD604}" type="pres">
      <dgm:prSet presAssocID="{88B75C29-8054-417D-BCE3-878A55118F6D}" presName="sp" presStyleCnt="0"/>
      <dgm:spPr/>
    </dgm:pt>
    <dgm:pt modelId="{AB32EF3C-2309-4507-B3FB-389821A0160F}" type="pres">
      <dgm:prSet presAssocID="{4D465D20-54E4-46E0-82A3-46134CFD188D}" presName="composite" presStyleCnt="0"/>
      <dgm:spPr/>
    </dgm:pt>
    <dgm:pt modelId="{B1C0DA0E-C313-4D73-BDA6-4C7EFCFAF10D}" type="pres">
      <dgm:prSet presAssocID="{4D465D20-54E4-46E0-82A3-46134CFD188D}" presName="parentText" presStyleLbl="alignNode1" presStyleIdx="3" presStyleCnt="6">
        <dgm:presLayoutVars>
          <dgm:chMax val="1"/>
          <dgm:bulletEnabled val="1"/>
        </dgm:presLayoutVars>
      </dgm:prSet>
      <dgm:spPr/>
      <dgm:t>
        <a:bodyPr/>
        <a:lstStyle/>
        <a:p>
          <a:endParaRPr kumimoji="1" lang="ja-JP" altLang="en-US"/>
        </a:p>
      </dgm:t>
    </dgm:pt>
    <dgm:pt modelId="{10E0F8E4-6C3B-434E-ADE9-803310C77EDB}" type="pres">
      <dgm:prSet presAssocID="{4D465D20-54E4-46E0-82A3-46134CFD188D}" presName="descendantText" presStyleLbl="alignAcc1" presStyleIdx="3" presStyleCnt="6" custLinFactNeighborX="858" custLinFactNeighborY="6335">
        <dgm:presLayoutVars>
          <dgm:bulletEnabled val="1"/>
        </dgm:presLayoutVars>
      </dgm:prSet>
      <dgm:spPr/>
      <dgm:t>
        <a:bodyPr/>
        <a:lstStyle/>
        <a:p>
          <a:endParaRPr kumimoji="1" lang="ja-JP" altLang="en-US"/>
        </a:p>
      </dgm:t>
    </dgm:pt>
    <dgm:pt modelId="{86CEBB0E-B892-4D65-AC60-75D9153A7BA6}" type="pres">
      <dgm:prSet presAssocID="{740653C6-EB1F-4228-BE95-927ECDC7EAF6}" presName="sp" presStyleCnt="0"/>
      <dgm:spPr/>
    </dgm:pt>
    <dgm:pt modelId="{A2C87947-5C3C-4955-8322-32959C99F887}" type="pres">
      <dgm:prSet presAssocID="{4F33F921-6762-4807-9BEC-445B3C5B7DFA}" presName="composite" presStyleCnt="0"/>
      <dgm:spPr/>
    </dgm:pt>
    <dgm:pt modelId="{1D357A2B-F79E-466A-AE2C-7F9E25C78CC3}" type="pres">
      <dgm:prSet presAssocID="{4F33F921-6762-4807-9BEC-445B3C5B7DFA}" presName="parentText" presStyleLbl="alignNode1" presStyleIdx="4" presStyleCnt="6">
        <dgm:presLayoutVars>
          <dgm:chMax val="1"/>
          <dgm:bulletEnabled val="1"/>
        </dgm:presLayoutVars>
      </dgm:prSet>
      <dgm:spPr/>
      <dgm:t>
        <a:bodyPr/>
        <a:lstStyle/>
        <a:p>
          <a:endParaRPr kumimoji="1" lang="ja-JP" altLang="en-US"/>
        </a:p>
      </dgm:t>
    </dgm:pt>
    <dgm:pt modelId="{F90708D2-2D90-4978-ADFE-D7CDECC9858E}" type="pres">
      <dgm:prSet presAssocID="{4F33F921-6762-4807-9BEC-445B3C5B7DFA}" presName="descendantText" presStyleLbl="alignAcc1" presStyleIdx="4" presStyleCnt="6">
        <dgm:presLayoutVars>
          <dgm:bulletEnabled val="1"/>
        </dgm:presLayoutVars>
      </dgm:prSet>
      <dgm:spPr/>
      <dgm:t>
        <a:bodyPr/>
        <a:lstStyle/>
        <a:p>
          <a:endParaRPr kumimoji="1" lang="ja-JP" altLang="en-US"/>
        </a:p>
      </dgm:t>
    </dgm:pt>
    <dgm:pt modelId="{04D3E69E-8A77-4DA8-BBFA-471A2E1F25FD}" type="pres">
      <dgm:prSet presAssocID="{D68E0420-4093-4F96-97D0-572614C5FABB}" presName="sp" presStyleCnt="0"/>
      <dgm:spPr/>
    </dgm:pt>
    <dgm:pt modelId="{EB721179-26D4-4E6E-9684-3C7494E9BBC1}" type="pres">
      <dgm:prSet presAssocID="{3388A217-2570-4968-8C02-95429D389902}" presName="composite" presStyleCnt="0"/>
      <dgm:spPr/>
    </dgm:pt>
    <dgm:pt modelId="{D0754D82-4792-4090-A3C3-4EFDF7275105}" type="pres">
      <dgm:prSet presAssocID="{3388A217-2570-4968-8C02-95429D389902}" presName="parentText" presStyleLbl="alignNode1" presStyleIdx="5" presStyleCnt="6">
        <dgm:presLayoutVars>
          <dgm:chMax val="1"/>
          <dgm:bulletEnabled val="1"/>
        </dgm:presLayoutVars>
      </dgm:prSet>
      <dgm:spPr/>
      <dgm:t>
        <a:bodyPr/>
        <a:lstStyle/>
        <a:p>
          <a:endParaRPr kumimoji="1" lang="ja-JP" altLang="en-US"/>
        </a:p>
      </dgm:t>
    </dgm:pt>
    <dgm:pt modelId="{7F1DD1C8-8995-486D-8895-37C8E7722590}" type="pres">
      <dgm:prSet presAssocID="{3388A217-2570-4968-8C02-95429D389902}" presName="descendantText" presStyleLbl="alignAcc1" presStyleIdx="5" presStyleCnt="6">
        <dgm:presLayoutVars>
          <dgm:bulletEnabled val="1"/>
        </dgm:presLayoutVars>
      </dgm:prSet>
      <dgm:spPr/>
      <dgm:t>
        <a:bodyPr/>
        <a:lstStyle/>
        <a:p>
          <a:endParaRPr kumimoji="1" lang="ja-JP" altLang="en-US"/>
        </a:p>
      </dgm:t>
    </dgm:pt>
  </dgm:ptLst>
  <dgm:cxnLst>
    <dgm:cxn modelId="{D36CF95E-4FB5-4A83-BECB-E5DBC59761F4}" type="presOf" srcId="{C59269D0-92A5-481C-BA64-727AFB0DD545}" destId="{DA783781-E7F5-418E-B59D-9E8D6E44A619}" srcOrd="0" destOrd="0" presId="urn:microsoft.com/office/officeart/2005/8/layout/chevron2"/>
    <dgm:cxn modelId="{EDB02C24-945B-4E0B-91F0-34317FF99AEE}" srcId="{F6FEADD9-F67D-41F5-BA4C-3C84956E7F46}" destId="{3388A217-2570-4968-8C02-95429D389902}" srcOrd="5" destOrd="0" parTransId="{BC2A0EBE-3270-46D8-9185-C03EEAC64685}" sibTransId="{93EC489A-63FD-408E-8564-0170EB989004}"/>
    <dgm:cxn modelId="{9071FB3B-D26B-4384-BD1A-80C12C62D02C}" srcId="{AA046201-5C4D-445E-BF0B-5C6D2B0A1945}" destId="{C59269D0-92A5-481C-BA64-727AFB0DD545}" srcOrd="0" destOrd="0" parTransId="{312CC84D-092F-422A-AA24-A4619DBBB7BE}" sibTransId="{266DE8E8-1339-41C4-B9A7-6148496C7FA9}"/>
    <dgm:cxn modelId="{2ABDD851-E8FE-4FAE-B986-D79F41B7AD67}" type="presOf" srcId="{4A8CBA57-6D8A-4CB3-85A5-EBA917ED3591}" destId="{10E0F8E4-6C3B-434E-ADE9-803310C77EDB}" srcOrd="0" destOrd="0" presId="urn:microsoft.com/office/officeart/2005/8/layout/chevron2"/>
    <dgm:cxn modelId="{B8AF1086-D7BE-446F-9133-738B599E9A7D}" srcId="{F6FEADD9-F67D-41F5-BA4C-3C84956E7F46}" destId="{AA046201-5C4D-445E-BF0B-5C6D2B0A1945}" srcOrd="1" destOrd="0" parTransId="{FE92FC33-5E0F-4302-9E80-A69E8ACDDE56}" sibTransId="{40767EFF-7D52-4469-ACEE-7D28E67337E2}"/>
    <dgm:cxn modelId="{86362552-EEA4-4B21-9F8B-B71FC0AF6030}" type="presOf" srcId="{4F33F921-6762-4807-9BEC-445B3C5B7DFA}" destId="{1D357A2B-F79E-466A-AE2C-7F9E25C78CC3}" srcOrd="0" destOrd="0" presId="urn:microsoft.com/office/officeart/2005/8/layout/chevron2"/>
    <dgm:cxn modelId="{E864EC2E-325D-4C1F-8087-B411EBD375E0}" srcId="{3388A217-2570-4968-8C02-95429D389902}" destId="{D404A576-728B-49EB-A85D-65789200162D}" srcOrd="0" destOrd="0" parTransId="{CFDFD4D1-5905-4983-A53F-9F3319E12A13}" sibTransId="{E5DA2964-5A01-40FB-9E6C-959F68A43FA0}"/>
    <dgm:cxn modelId="{7077B78D-FCDC-4519-8416-DC357ACD5043}" srcId="{F6FEADD9-F67D-41F5-BA4C-3C84956E7F46}" destId="{D1776C8F-2B10-4075-8DF7-7F65AB725ED5}" srcOrd="2" destOrd="0" parTransId="{7291E740-3E17-41B3-99D3-1D67AE37CC3F}" sibTransId="{88B75C29-8054-417D-BCE3-878A55118F6D}"/>
    <dgm:cxn modelId="{14767BB7-F294-45C1-AF02-B18177C0C4F8}" srcId="{F6FEADD9-F67D-41F5-BA4C-3C84956E7F46}" destId="{4D465D20-54E4-46E0-82A3-46134CFD188D}" srcOrd="3" destOrd="0" parTransId="{F875231C-2478-491B-B82A-6F0610D4B44C}" sibTransId="{740653C6-EB1F-4228-BE95-927ECDC7EAF6}"/>
    <dgm:cxn modelId="{8059C22C-99AD-4678-96EF-8A7743B2D8AF}" type="presOf" srcId="{D404A576-728B-49EB-A85D-65789200162D}" destId="{7F1DD1C8-8995-486D-8895-37C8E7722590}" srcOrd="0" destOrd="0" presId="urn:microsoft.com/office/officeart/2005/8/layout/chevron2"/>
    <dgm:cxn modelId="{CE03B522-CC6F-4E9E-B89E-AFADCE3DF4BC}" type="presOf" srcId="{AA046201-5C4D-445E-BF0B-5C6D2B0A1945}" destId="{49C19947-667A-41BC-9FCE-049A7EAE243C}" srcOrd="0" destOrd="0" presId="urn:microsoft.com/office/officeart/2005/8/layout/chevron2"/>
    <dgm:cxn modelId="{14D28345-9B8C-404A-B05B-3140A4E499A7}" srcId="{4F33F921-6762-4807-9BEC-445B3C5B7DFA}" destId="{8FEF9208-D1EF-40B6-B50C-3CB922683F8D}" srcOrd="0" destOrd="0" parTransId="{23ECEB54-3A66-4ED6-A010-5AE0929DF690}" sibTransId="{2CA273A4-42D6-440C-8D97-EF76C0AF54AF}"/>
    <dgm:cxn modelId="{BF5F6326-FB78-4392-B0D0-F7597FE620ED}" srcId="{D1776C8F-2B10-4075-8DF7-7F65AB725ED5}" destId="{7218E12C-C421-4FC6-AF98-60F40A024C78}" srcOrd="1" destOrd="0" parTransId="{E9D547B9-F642-4E2B-B162-BB37084C2AD7}" sibTransId="{BD1420BF-AB58-4544-8939-99DC43190C4E}"/>
    <dgm:cxn modelId="{F40F9561-0D4C-44CF-91EF-A92B1DBDE44B}" srcId="{F6FEADD9-F67D-41F5-BA4C-3C84956E7F46}" destId="{74EE5CD8-078F-4590-BF9C-A341A294A016}" srcOrd="0" destOrd="0" parTransId="{BB568D76-3363-43D3-B00C-3359A643216C}" sibTransId="{CF9FB981-E6ED-4440-AC98-4E4E2ABA2C55}"/>
    <dgm:cxn modelId="{FFBB6291-A690-47E4-8877-73F6084AF197}" type="presOf" srcId="{1E4D3931-0DBD-4211-A24A-6AF364284B1E}" destId="{E38795DD-FECA-43EA-B13A-5F434C0D3D14}" srcOrd="0" destOrd="0" presId="urn:microsoft.com/office/officeart/2005/8/layout/chevron2"/>
    <dgm:cxn modelId="{A4416918-4249-4606-BB1B-C4D8467E48E9}" type="presOf" srcId="{74EE5CD8-078F-4590-BF9C-A341A294A016}" destId="{02748806-C3E4-4106-96D7-A854A8CC7648}" srcOrd="0" destOrd="0" presId="urn:microsoft.com/office/officeart/2005/8/layout/chevron2"/>
    <dgm:cxn modelId="{5D6757BC-42C6-401C-91BA-58CBE4CF0F03}" type="presOf" srcId="{49A88D0C-CC08-4542-B813-1FE9F5FF6CEC}" destId="{05A352FD-FF39-4957-8931-6AA5727F0670}" srcOrd="0" destOrd="2" presId="urn:microsoft.com/office/officeart/2005/8/layout/chevron2"/>
    <dgm:cxn modelId="{13C4150D-BCEC-44CB-8196-BE6C256CEDCF}" srcId="{D1776C8F-2B10-4075-8DF7-7F65AB725ED5}" destId="{49A88D0C-CC08-4542-B813-1FE9F5FF6CEC}" srcOrd="2" destOrd="0" parTransId="{63B1B49D-5A86-45C2-A663-DE19E4407CDD}" sibTransId="{080879DA-81F6-4AA6-BAF6-433875773991}"/>
    <dgm:cxn modelId="{96B3E736-FB66-43A3-A9E8-B815E60D3A48}" type="presOf" srcId="{7218E12C-C421-4FC6-AF98-60F40A024C78}" destId="{05A352FD-FF39-4957-8931-6AA5727F0670}" srcOrd="0" destOrd="1" presId="urn:microsoft.com/office/officeart/2005/8/layout/chevron2"/>
    <dgm:cxn modelId="{98E5C2AD-2927-4C99-A203-D40CA64EBCC3}" srcId="{4D465D20-54E4-46E0-82A3-46134CFD188D}" destId="{4A8CBA57-6D8A-4CB3-85A5-EBA917ED3591}" srcOrd="0" destOrd="0" parTransId="{4E3DC531-A27E-40D1-ABB9-CA50ACCC5BAF}" sibTransId="{2C02F707-A875-4847-868D-EA2575A15921}"/>
    <dgm:cxn modelId="{30F60ADE-F3FC-45BA-88C2-082DC0AB5303}" type="presOf" srcId="{F6FEADD9-F67D-41F5-BA4C-3C84956E7F46}" destId="{73C46BF5-36CE-4B0F-86E0-08E789BD792F}" srcOrd="0" destOrd="0" presId="urn:microsoft.com/office/officeart/2005/8/layout/chevron2"/>
    <dgm:cxn modelId="{A99736BD-149E-4A96-ABD1-B0154DDE9332}" srcId="{D1776C8F-2B10-4075-8DF7-7F65AB725ED5}" destId="{320E3720-EEC0-45F1-A236-6811EE33423C}" srcOrd="0" destOrd="0" parTransId="{28356964-677F-40E4-B225-7AB9CC2AD1BA}" sibTransId="{6CD2EC2A-1E9C-4129-BE97-A665DFD1A61E}"/>
    <dgm:cxn modelId="{79465525-FA38-4C2F-860D-65A4D474FCFD}" type="presOf" srcId="{D1776C8F-2B10-4075-8DF7-7F65AB725ED5}" destId="{EF9A8C97-9AB3-4A49-B31E-8C453CCFAD32}" srcOrd="0" destOrd="0" presId="urn:microsoft.com/office/officeart/2005/8/layout/chevron2"/>
    <dgm:cxn modelId="{C05F57A3-DFB2-41B9-B9F6-AF8239DF4BD8}" type="presOf" srcId="{3388A217-2570-4968-8C02-95429D389902}" destId="{D0754D82-4792-4090-A3C3-4EFDF7275105}" srcOrd="0" destOrd="0" presId="urn:microsoft.com/office/officeart/2005/8/layout/chevron2"/>
    <dgm:cxn modelId="{8DE0B68E-E319-4041-BD49-9FFD344DC1B9}" type="presOf" srcId="{4D465D20-54E4-46E0-82A3-46134CFD188D}" destId="{B1C0DA0E-C313-4D73-BDA6-4C7EFCFAF10D}" srcOrd="0" destOrd="0" presId="urn:microsoft.com/office/officeart/2005/8/layout/chevron2"/>
    <dgm:cxn modelId="{63E4D827-0083-4625-9FD6-043D8D32091E}" srcId="{74EE5CD8-078F-4590-BF9C-A341A294A016}" destId="{1E4D3931-0DBD-4211-A24A-6AF364284B1E}" srcOrd="0" destOrd="0" parTransId="{FC93695B-FD0E-4353-B1FD-4328F4386DEC}" sibTransId="{CADAA3D9-7C63-4729-85B0-64C8AF644EEF}"/>
    <dgm:cxn modelId="{6AF90275-76E0-4E6A-A4DA-5AFC7D2737A4}" type="presOf" srcId="{320E3720-EEC0-45F1-A236-6811EE33423C}" destId="{05A352FD-FF39-4957-8931-6AA5727F0670}" srcOrd="0" destOrd="0" presId="urn:microsoft.com/office/officeart/2005/8/layout/chevron2"/>
    <dgm:cxn modelId="{40950E41-053F-4951-B136-A1948826F3BB}" type="presOf" srcId="{8FEF9208-D1EF-40B6-B50C-3CB922683F8D}" destId="{F90708D2-2D90-4978-ADFE-D7CDECC9858E}" srcOrd="0" destOrd="0" presId="urn:microsoft.com/office/officeart/2005/8/layout/chevron2"/>
    <dgm:cxn modelId="{47409284-C669-4D66-9921-72CE2D7214A8}" srcId="{F6FEADD9-F67D-41F5-BA4C-3C84956E7F46}" destId="{4F33F921-6762-4807-9BEC-445B3C5B7DFA}" srcOrd="4" destOrd="0" parTransId="{4292D0A3-2F4D-4543-B60A-433288ED85E9}" sibTransId="{D68E0420-4093-4F96-97D0-572614C5FABB}"/>
    <dgm:cxn modelId="{27A07152-A52D-4C1C-9B11-95B3A0AA8ED4}" type="presParOf" srcId="{73C46BF5-36CE-4B0F-86E0-08E789BD792F}" destId="{8425F6B1-A811-4CAC-ADBC-2C44B2306526}" srcOrd="0" destOrd="0" presId="urn:microsoft.com/office/officeart/2005/8/layout/chevron2"/>
    <dgm:cxn modelId="{F4CE5378-EAEC-48E8-B090-51858616B568}" type="presParOf" srcId="{8425F6B1-A811-4CAC-ADBC-2C44B2306526}" destId="{02748806-C3E4-4106-96D7-A854A8CC7648}" srcOrd="0" destOrd="0" presId="urn:microsoft.com/office/officeart/2005/8/layout/chevron2"/>
    <dgm:cxn modelId="{B6FCC29F-C717-4F22-A1A4-8889AD5D58ED}" type="presParOf" srcId="{8425F6B1-A811-4CAC-ADBC-2C44B2306526}" destId="{E38795DD-FECA-43EA-B13A-5F434C0D3D14}" srcOrd="1" destOrd="0" presId="urn:microsoft.com/office/officeart/2005/8/layout/chevron2"/>
    <dgm:cxn modelId="{7568FF97-09F4-4AB9-8F6B-711F2944F35C}" type="presParOf" srcId="{73C46BF5-36CE-4B0F-86E0-08E789BD792F}" destId="{DE6E3664-DBEA-4A73-A78E-8D8F6631E5E2}" srcOrd="1" destOrd="0" presId="urn:microsoft.com/office/officeart/2005/8/layout/chevron2"/>
    <dgm:cxn modelId="{3D971506-B0BB-4E80-AC1C-F8A4D2879920}" type="presParOf" srcId="{73C46BF5-36CE-4B0F-86E0-08E789BD792F}" destId="{7CDE6629-6834-478A-8837-B58F578C13EA}" srcOrd="2" destOrd="0" presId="urn:microsoft.com/office/officeart/2005/8/layout/chevron2"/>
    <dgm:cxn modelId="{F82C2699-40C1-4A2F-8F5D-E8489D1FA271}" type="presParOf" srcId="{7CDE6629-6834-478A-8837-B58F578C13EA}" destId="{49C19947-667A-41BC-9FCE-049A7EAE243C}" srcOrd="0" destOrd="0" presId="urn:microsoft.com/office/officeart/2005/8/layout/chevron2"/>
    <dgm:cxn modelId="{DFFBF6DE-8D4F-47B1-BF79-E2C4D7D61D35}" type="presParOf" srcId="{7CDE6629-6834-478A-8837-B58F578C13EA}" destId="{DA783781-E7F5-418E-B59D-9E8D6E44A619}" srcOrd="1" destOrd="0" presId="urn:microsoft.com/office/officeart/2005/8/layout/chevron2"/>
    <dgm:cxn modelId="{34FD3199-B92C-47FF-BFD0-E47EAB0465A5}" type="presParOf" srcId="{73C46BF5-36CE-4B0F-86E0-08E789BD792F}" destId="{ED50875A-0ECA-480D-A3F6-B76596C76AA3}" srcOrd="3" destOrd="0" presId="urn:microsoft.com/office/officeart/2005/8/layout/chevron2"/>
    <dgm:cxn modelId="{D5D2BAAA-C760-4EA4-AD76-7266F5F42DEB}" type="presParOf" srcId="{73C46BF5-36CE-4B0F-86E0-08E789BD792F}" destId="{BF162F35-3EBF-46E1-9AD0-F47126C08E60}" srcOrd="4" destOrd="0" presId="urn:microsoft.com/office/officeart/2005/8/layout/chevron2"/>
    <dgm:cxn modelId="{8A8DBED3-77A3-4957-A0E1-0569964308D3}" type="presParOf" srcId="{BF162F35-3EBF-46E1-9AD0-F47126C08E60}" destId="{EF9A8C97-9AB3-4A49-B31E-8C453CCFAD32}" srcOrd="0" destOrd="0" presId="urn:microsoft.com/office/officeart/2005/8/layout/chevron2"/>
    <dgm:cxn modelId="{729A8D09-F078-432D-845D-01C946556CBD}" type="presParOf" srcId="{BF162F35-3EBF-46E1-9AD0-F47126C08E60}" destId="{05A352FD-FF39-4957-8931-6AA5727F0670}" srcOrd="1" destOrd="0" presId="urn:microsoft.com/office/officeart/2005/8/layout/chevron2"/>
    <dgm:cxn modelId="{3795107E-EAD3-4EF1-B0E0-067C94F84725}" type="presParOf" srcId="{73C46BF5-36CE-4B0F-86E0-08E789BD792F}" destId="{E66D220E-8575-48B7-A5CE-7FC1305DD604}" srcOrd="5" destOrd="0" presId="urn:microsoft.com/office/officeart/2005/8/layout/chevron2"/>
    <dgm:cxn modelId="{AAB05302-4A85-4B29-981C-3747A0B966FC}" type="presParOf" srcId="{73C46BF5-36CE-4B0F-86E0-08E789BD792F}" destId="{AB32EF3C-2309-4507-B3FB-389821A0160F}" srcOrd="6" destOrd="0" presId="urn:microsoft.com/office/officeart/2005/8/layout/chevron2"/>
    <dgm:cxn modelId="{E2F43105-AD82-420B-BAE7-6293F3616053}" type="presParOf" srcId="{AB32EF3C-2309-4507-B3FB-389821A0160F}" destId="{B1C0DA0E-C313-4D73-BDA6-4C7EFCFAF10D}" srcOrd="0" destOrd="0" presId="urn:microsoft.com/office/officeart/2005/8/layout/chevron2"/>
    <dgm:cxn modelId="{BC01388F-97A1-447F-816B-16F24C42D6C4}" type="presParOf" srcId="{AB32EF3C-2309-4507-B3FB-389821A0160F}" destId="{10E0F8E4-6C3B-434E-ADE9-803310C77EDB}" srcOrd="1" destOrd="0" presId="urn:microsoft.com/office/officeart/2005/8/layout/chevron2"/>
    <dgm:cxn modelId="{A2FE2B27-B0A3-4CD8-9C20-204CCD4C09AB}" type="presParOf" srcId="{73C46BF5-36CE-4B0F-86E0-08E789BD792F}" destId="{86CEBB0E-B892-4D65-AC60-75D9153A7BA6}" srcOrd="7" destOrd="0" presId="urn:microsoft.com/office/officeart/2005/8/layout/chevron2"/>
    <dgm:cxn modelId="{A844B7D5-0EC6-4231-A95C-8C853D16FAEA}" type="presParOf" srcId="{73C46BF5-36CE-4B0F-86E0-08E789BD792F}" destId="{A2C87947-5C3C-4955-8322-32959C99F887}" srcOrd="8" destOrd="0" presId="urn:microsoft.com/office/officeart/2005/8/layout/chevron2"/>
    <dgm:cxn modelId="{ECC7F96A-FF3D-403D-B24D-AF9E1A1DC943}" type="presParOf" srcId="{A2C87947-5C3C-4955-8322-32959C99F887}" destId="{1D357A2B-F79E-466A-AE2C-7F9E25C78CC3}" srcOrd="0" destOrd="0" presId="urn:microsoft.com/office/officeart/2005/8/layout/chevron2"/>
    <dgm:cxn modelId="{2F8CE3AD-B163-4075-8BC7-F5CC6A862BA0}" type="presParOf" srcId="{A2C87947-5C3C-4955-8322-32959C99F887}" destId="{F90708D2-2D90-4978-ADFE-D7CDECC9858E}" srcOrd="1" destOrd="0" presId="urn:microsoft.com/office/officeart/2005/8/layout/chevron2"/>
    <dgm:cxn modelId="{21C65CA9-543E-49D8-8B5C-86F0643D21AA}" type="presParOf" srcId="{73C46BF5-36CE-4B0F-86E0-08E789BD792F}" destId="{04D3E69E-8A77-4DA8-BBFA-471A2E1F25FD}" srcOrd="9" destOrd="0" presId="urn:microsoft.com/office/officeart/2005/8/layout/chevron2"/>
    <dgm:cxn modelId="{A30B34BE-A2AA-4ABC-AC82-13E6717E4601}" type="presParOf" srcId="{73C46BF5-36CE-4B0F-86E0-08E789BD792F}" destId="{EB721179-26D4-4E6E-9684-3C7494E9BBC1}" srcOrd="10" destOrd="0" presId="urn:microsoft.com/office/officeart/2005/8/layout/chevron2"/>
    <dgm:cxn modelId="{5D702002-1372-4588-94BA-5994C3B5D0FE}" type="presParOf" srcId="{EB721179-26D4-4E6E-9684-3C7494E9BBC1}" destId="{D0754D82-4792-4090-A3C3-4EFDF7275105}" srcOrd="0" destOrd="0" presId="urn:microsoft.com/office/officeart/2005/8/layout/chevron2"/>
    <dgm:cxn modelId="{099231D7-7F8A-460D-B579-88507D201350}" type="presParOf" srcId="{EB721179-26D4-4E6E-9684-3C7494E9BBC1}" destId="{7F1DD1C8-8995-486D-8895-37C8E772259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FEADD9-F67D-41F5-BA4C-3C84956E7F46}"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kumimoji="1" lang="ja-JP"/>
        </a:p>
      </dgm:t>
    </dgm:pt>
    <dgm:pt modelId="{C59269D0-92A5-481C-BA64-727AFB0DD545}">
      <dgm:prSet phldrT="[Text]" custT="1"/>
      <dgm:spPr>
        <a:noFill/>
      </dgm:spPr>
      <dgm:t>
        <a:bodyPr/>
        <a:lstStyle/>
        <a:p>
          <a:r>
            <a:rPr kumimoji="1" lang="ja-JP" altLang="en-US" sz="2800" dirty="0" smtClean="0">
              <a:effectLst/>
            </a:rPr>
            <a:t>会員増強の必要性とその共有</a:t>
          </a:r>
          <a:endParaRPr kumimoji="1" lang="ja-JP" sz="2800" dirty="0">
            <a:effectLst/>
          </a:endParaRPr>
        </a:p>
      </dgm:t>
    </dgm:pt>
    <dgm:pt modelId="{312CC84D-092F-422A-AA24-A4619DBBB7BE}" type="parTrans" cxnId="{9071FB3B-D26B-4384-BD1A-80C12C62D02C}">
      <dgm:prSet/>
      <dgm:spPr/>
      <dgm:t>
        <a:bodyPr/>
        <a:lstStyle/>
        <a:p>
          <a:endParaRPr kumimoji="1" lang="ja-JP" sz="2800">
            <a:effectLst/>
          </a:endParaRPr>
        </a:p>
      </dgm:t>
    </dgm:pt>
    <dgm:pt modelId="{266DE8E8-1339-41C4-B9A7-6148496C7FA9}" type="sibTrans" cxnId="{9071FB3B-D26B-4384-BD1A-80C12C62D02C}">
      <dgm:prSet/>
      <dgm:spPr/>
      <dgm:t>
        <a:bodyPr/>
        <a:lstStyle/>
        <a:p>
          <a:endParaRPr kumimoji="1" lang="ja-JP" sz="2800">
            <a:effectLst/>
          </a:endParaRPr>
        </a:p>
      </dgm:t>
    </dgm:pt>
    <dgm:pt modelId="{D1776C8F-2B10-4075-8DF7-7F65AB725ED5}">
      <dgm:prSet phldrT="[Text]" custT="1"/>
      <dgm:spPr/>
      <dgm:t>
        <a:bodyPr/>
        <a:lstStyle/>
        <a:p>
          <a:r>
            <a:rPr kumimoji="1" lang="en-US" altLang="ja-JP" sz="2800" dirty="0" smtClean="0">
              <a:effectLst/>
            </a:rPr>
            <a:t>3</a:t>
          </a:r>
          <a:endParaRPr kumimoji="1" lang="ja-JP" sz="2800" dirty="0">
            <a:effectLst/>
          </a:endParaRPr>
        </a:p>
      </dgm:t>
    </dgm:pt>
    <dgm:pt modelId="{7291E740-3E17-41B3-99D3-1D67AE37CC3F}" type="parTrans" cxnId="{7077B78D-FCDC-4519-8416-DC357ACD5043}">
      <dgm:prSet/>
      <dgm:spPr/>
      <dgm:t>
        <a:bodyPr/>
        <a:lstStyle/>
        <a:p>
          <a:endParaRPr kumimoji="1" lang="ja-JP" sz="2800">
            <a:effectLst/>
          </a:endParaRPr>
        </a:p>
      </dgm:t>
    </dgm:pt>
    <dgm:pt modelId="{88B75C29-8054-417D-BCE3-878A55118F6D}" type="sibTrans" cxnId="{7077B78D-FCDC-4519-8416-DC357ACD5043}">
      <dgm:prSet/>
      <dgm:spPr/>
      <dgm:t>
        <a:bodyPr/>
        <a:lstStyle/>
        <a:p>
          <a:endParaRPr kumimoji="1" lang="ja-JP" sz="2800">
            <a:effectLst/>
          </a:endParaRPr>
        </a:p>
      </dgm:t>
    </dgm:pt>
    <dgm:pt modelId="{1E4D3931-0DBD-4211-A24A-6AF364284B1E}">
      <dgm:prSet phldrT="[Text]" custT="1"/>
      <dgm:spPr>
        <a:noFill/>
      </dgm:spPr>
      <dgm:t>
        <a:bodyPr/>
        <a:lstStyle/>
        <a:p>
          <a:pPr marL="280988" indent="-280988"/>
          <a:r>
            <a:rPr kumimoji="1" lang="ja-JP" altLang="en-US" sz="2800" dirty="0" smtClean="0">
              <a:effectLst/>
            </a:rPr>
            <a:t>自分のクラブを知る</a:t>
          </a:r>
          <a:endParaRPr kumimoji="1" lang="ja-JP" sz="2800" dirty="0">
            <a:effectLst/>
          </a:endParaRPr>
        </a:p>
      </dgm:t>
    </dgm:pt>
    <dgm:pt modelId="{CADAA3D9-7C63-4729-85B0-64C8AF644EEF}" type="sibTrans" cxnId="{63E4D827-0083-4625-9FD6-043D8D32091E}">
      <dgm:prSet/>
      <dgm:spPr/>
      <dgm:t>
        <a:bodyPr/>
        <a:lstStyle/>
        <a:p>
          <a:endParaRPr kumimoji="1" lang="ja-JP" sz="2800">
            <a:effectLst/>
          </a:endParaRPr>
        </a:p>
      </dgm:t>
    </dgm:pt>
    <dgm:pt modelId="{FC93695B-FD0E-4353-B1FD-4328F4386DEC}" type="parTrans" cxnId="{63E4D827-0083-4625-9FD6-043D8D32091E}">
      <dgm:prSet/>
      <dgm:spPr/>
      <dgm:t>
        <a:bodyPr/>
        <a:lstStyle/>
        <a:p>
          <a:endParaRPr kumimoji="1" lang="ja-JP" sz="2800">
            <a:effectLst/>
          </a:endParaRPr>
        </a:p>
      </dgm:t>
    </dgm:pt>
    <dgm:pt modelId="{AA046201-5C4D-445E-BF0B-5C6D2B0A1945}">
      <dgm:prSet phldrT="[Text]" custT="1"/>
      <dgm:spPr/>
      <dgm:t>
        <a:bodyPr/>
        <a:lstStyle/>
        <a:p>
          <a:r>
            <a:rPr kumimoji="1" lang="ja-JP" sz="2800" dirty="0">
              <a:effectLst/>
            </a:rPr>
            <a:t>2</a:t>
          </a:r>
        </a:p>
      </dgm:t>
    </dgm:pt>
    <dgm:pt modelId="{40767EFF-7D52-4469-ACEE-7D28E67337E2}" type="sibTrans" cxnId="{B8AF1086-D7BE-446F-9133-738B599E9A7D}">
      <dgm:prSet/>
      <dgm:spPr/>
      <dgm:t>
        <a:bodyPr/>
        <a:lstStyle/>
        <a:p>
          <a:endParaRPr kumimoji="1" lang="ja-JP" sz="2800">
            <a:effectLst/>
          </a:endParaRPr>
        </a:p>
      </dgm:t>
    </dgm:pt>
    <dgm:pt modelId="{FE92FC33-5E0F-4302-9E80-A69E8ACDDE56}" type="parTrans" cxnId="{B8AF1086-D7BE-446F-9133-738B599E9A7D}">
      <dgm:prSet/>
      <dgm:spPr/>
      <dgm:t>
        <a:bodyPr/>
        <a:lstStyle/>
        <a:p>
          <a:endParaRPr kumimoji="1" lang="ja-JP" sz="2800">
            <a:effectLst/>
          </a:endParaRPr>
        </a:p>
      </dgm:t>
    </dgm:pt>
    <dgm:pt modelId="{4A8CBA57-6D8A-4CB3-85A5-EBA917ED3591}">
      <dgm:prSet phldrT="[Text]" custT="1"/>
      <dgm:spPr>
        <a:solidFill>
          <a:srgbClr val="FFFF00">
            <a:alpha val="90000"/>
          </a:srgbClr>
        </a:solidFill>
      </dgm:spPr>
      <dgm:t>
        <a:bodyPr/>
        <a:lstStyle/>
        <a:p>
          <a:r>
            <a:rPr kumimoji="1" lang="ja-JP" altLang="en-US" sz="2800" b="0" dirty="0" smtClean="0">
              <a:effectLst/>
            </a:rPr>
            <a:t>長期計画に基づいた会員増強戦略の立案</a:t>
          </a:r>
        </a:p>
      </dgm:t>
    </dgm:pt>
    <dgm:pt modelId="{4E3DC531-A27E-40D1-ABB9-CA50ACCC5BAF}" type="parTrans" cxnId="{98E5C2AD-2927-4C99-A203-D40CA64EBCC3}">
      <dgm:prSet/>
      <dgm:spPr/>
      <dgm:t>
        <a:bodyPr/>
        <a:lstStyle/>
        <a:p>
          <a:endParaRPr kumimoji="1" lang="ja-JP" altLang="en-US" sz="2800">
            <a:effectLst/>
          </a:endParaRPr>
        </a:p>
      </dgm:t>
    </dgm:pt>
    <dgm:pt modelId="{2C02F707-A875-4847-868D-EA2575A15921}" type="sibTrans" cxnId="{98E5C2AD-2927-4C99-A203-D40CA64EBCC3}">
      <dgm:prSet/>
      <dgm:spPr/>
      <dgm:t>
        <a:bodyPr/>
        <a:lstStyle/>
        <a:p>
          <a:endParaRPr kumimoji="1" lang="ja-JP" altLang="en-US" sz="2800">
            <a:effectLst/>
          </a:endParaRPr>
        </a:p>
      </dgm:t>
    </dgm:pt>
    <dgm:pt modelId="{4F33F921-6762-4807-9BEC-445B3C5B7DFA}">
      <dgm:prSet phldrT="[Text]" custT="1"/>
      <dgm:spPr/>
      <dgm:t>
        <a:bodyPr/>
        <a:lstStyle/>
        <a:p>
          <a:r>
            <a:rPr kumimoji="1" lang="en-US" altLang="ja-JP" sz="2800" dirty="0" smtClean="0">
              <a:effectLst/>
            </a:rPr>
            <a:t>5</a:t>
          </a:r>
          <a:endParaRPr kumimoji="1" lang="ja-JP" altLang="en-US" sz="2800" dirty="0" smtClean="0">
            <a:effectLst/>
          </a:endParaRPr>
        </a:p>
      </dgm:t>
    </dgm:pt>
    <dgm:pt modelId="{4292D0A3-2F4D-4543-B60A-433288ED85E9}" type="parTrans" cxnId="{47409284-C669-4D66-9921-72CE2D7214A8}">
      <dgm:prSet/>
      <dgm:spPr/>
      <dgm:t>
        <a:bodyPr/>
        <a:lstStyle/>
        <a:p>
          <a:endParaRPr kumimoji="1" lang="ja-JP" altLang="en-US" sz="2800">
            <a:effectLst/>
          </a:endParaRPr>
        </a:p>
      </dgm:t>
    </dgm:pt>
    <dgm:pt modelId="{D68E0420-4093-4F96-97D0-572614C5FABB}" type="sibTrans" cxnId="{47409284-C669-4D66-9921-72CE2D7214A8}">
      <dgm:prSet/>
      <dgm:spPr/>
      <dgm:t>
        <a:bodyPr/>
        <a:lstStyle/>
        <a:p>
          <a:endParaRPr kumimoji="1" lang="ja-JP" altLang="en-US" sz="2800">
            <a:effectLst/>
          </a:endParaRPr>
        </a:p>
      </dgm:t>
    </dgm:pt>
    <dgm:pt modelId="{8FEF9208-D1EF-40B6-B50C-3CB922683F8D}">
      <dgm:prSet custT="1"/>
      <dgm:spPr/>
      <dgm:t>
        <a:bodyPr/>
        <a:lstStyle/>
        <a:p>
          <a:r>
            <a:rPr kumimoji="1" lang="ja-JP" altLang="en-US" sz="2800" dirty="0" smtClean="0">
              <a:effectLst/>
            </a:rPr>
            <a:t>会員増強の実践</a:t>
          </a:r>
        </a:p>
      </dgm:t>
    </dgm:pt>
    <dgm:pt modelId="{23ECEB54-3A66-4ED6-A010-5AE0929DF690}" type="parTrans" cxnId="{14D28345-9B8C-404A-B05B-3140A4E499A7}">
      <dgm:prSet/>
      <dgm:spPr/>
      <dgm:t>
        <a:bodyPr/>
        <a:lstStyle/>
        <a:p>
          <a:endParaRPr kumimoji="1" lang="ja-JP" altLang="en-US" sz="2800">
            <a:effectLst/>
          </a:endParaRPr>
        </a:p>
      </dgm:t>
    </dgm:pt>
    <dgm:pt modelId="{2CA273A4-42D6-440C-8D97-EF76C0AF54AF}" type="sibTrans" cxnId="{14D28345-9B8C-404A-B05B-3140A4E499A7}">
      <dgm:prSet/>
      <dgm:spPr/>
      <dgm:t>
        <a:bodyPr/>
        <a:lstStyle/>
        <a:p>
          <a:endParaRPr kumimoji="1" lang="ja-JP" altLang="en-US" sz="2800">
            <a:effectLst/>
          </a:endParaRPr>
        </a:p>
      </dgm:t>
    </dgm:pt>
    <dgm:pt modelId="{3388A217-2570-4968-8C02-95429D389902}">
      <dgm:prSet custT="1"/>
      <dgm:spPr/>
      <dgm:t>
        <a:bodyPr/>
        <a:lstStyle/>
        <a:p>
          <a:r>
            <a:rPr kumimoji="1" lang="en-US" altLang="ja-JP" sz="2800" dirty="0" smtClean="0">
              <a:effectLst/>
            </a:rPr>
            <a:t>6</a:t>
          </a:r>
          <a:endParaRPr kumimoji="1" lang="ja-JP" altLang="en-US" sz="2800" dirty="0" smtClean="0">
            <a:effectLst/>
          </a:endParaRPr>
        </a:p>
      </dgm:t>
    </dgm:pt>
    <dgm:pt modelId="{BC2A0EBE-3270-46D8-9185-C03EEAC64685}" type="parTrans" cxnId="{EDB02C24-945B-4E0B-91F0-34317FF99AEE}">
      <dgm:prSet/>
      <dgm:spPr/>
      <dgm:t>
        <a:bodyPr/>
        <a:lstStyle/>
        <a:p>
          <a:endParaRPr kumimoji="1" lang="ja-JP" altLang="en-US" sz="2800">
            <a:effectLst/>
          </a:endParaRPr>
        </a:p>
      </dgm:t>
    </dgm:pt>
    <dgm:pt modelId="{93EC489A-63FD-408E-8564-0170EB989004}" type="sibTrans" cxnId="{EDB02C24-945B-4E0B-91F0-34317FF99AEE}">
      <dgm:prSet/>
      <dgm:spPr/>
      <dgm:t>
        <a:bodyPr/>
        <a:lstStyle/>
        <a:p>
          <a:endParaRPr kumimoji="1" lang="ja-JP" altLang="en-US" sz="2800">
            <a:effectLst/>
          </a:endParaRPr>
        </a:p>
      </dgm:t>
    </dgm:pt>
    <dgm:pt modelId="{4D465D20-54E4-46E0-82A3-46134CFD188D}">
      <dgm:prSet phldrT="[Text]" custT="1"/>
      <dgm:spPr/>
      <dgm:t>
        <a:bodyPr/>
        <a:lstStyle/>
        <a:p>
          <a:r>
            <a:rPr kumimoji="1" lang="en-US" altLang="ja-JP" sz="2800" dirty="0" smtClean="0">
              <a:effectLst/>
            </a:rPr>
            <a:t>4</a:t>
          </a:r>
          <a:endParaRPr kumimoji="1" lang="ja-JP" altLang="en-US" sz="2800" dirty="0" smtClean="0">
            <a:effectLst/>
          </a:endParaRPr>
        </a:p>
      </dgm:t>
    </dgm:pt>
    <dgm:pt modelId="{740653C6-EB1F-4228-BE95-927ECDC7EAF6}" type="sibTrans" cxnId="{14767BB7-F294-45C1-AF02-B18177C0C4F8}">
      <dgm:prSet/>
      <dgm:spPr/>
      <dgm:t>
        <a:bodyPr/>
        <a:lstStyle/>
        <a:p>
          <a:endParaRPr kumimoji="1" lang="ja-JP" altLang="en-US" sz="2800">
            <a:effectLst/>
          </a:endParaRPr>
        </a:p>
      </dgm:t>
    </dgm:pt>
    <dgm:pt modelId="{F875231C-2478-491B-B82A-6F0610D4B44C}" type="parTrans" cxnId="{14767BB7-F294-45C1-AF02-B18177C0C4F8}">
      <dgm:prSet/>
      <dgm:spPr/>
      <dgm:t>
        <a:bodyPr/>
        <a:lstStyle/>
        <a:p>
          <a:endParaRPr kumimoji="1" lang="ja-JP" altLang="en-US" sz="2800">
            <a:effectLst/>
          </a:endParaRPr>
        </a:p>
      </dgm:t>
    </dgm:pt>
    <dgm:pt modelId="{320E3720-EEC0-45F1-A236-6811EE33423C}">
      <dgm:prSet phldrT="[Text]" custT="1"/>
      <dgm:spPr>
        <a:noFill/>
      </dgm:spPr>
      <dgm:t>
        <a:bodyPr/>
        <a:lstStyle/>
        <a:p>
          <a:endParaRPr kumimoji="1" lang="ja-JP" altLang="en-US" sz="2800" dirty="0" smtClean="0">
            <a:effectLst/>
          </a:endParaRPr>
        </a:p>
      </dgm:t>
    </dgm:pt>
    <dgm:pt modelId="{28356964-677F-40E4-B225-7AB9CC2AD1BA}" type="parTrans" cxnId="{A99736BD-149E-4A96-ABD1-B0154DDE9332}">
      <dgm:prSet/>
      <dgm:spPr/>
      <dgm:t>
        <a:bodyPr/>
        <a:lstStyle/>
        <a:p>
          <a:endParaRPr kumimoji="1" lang="ja-JP" altLang="en-US" sz="2800">
            <a:effectLst/>
          </a:endParaRPr>
        </a:p>
      </dgm:t>
    </dgm:pt>
    <dgm:pt modelId="{6CD2EC2A-1E9C-4129-BE97-A665DFD1A61E}" type="sibTrans" cxnId="{A99736BD-149E-4A96-ABD1-B0154DDE9332}">
      <dgm:prSet/>
      <dgm:spPr/>
      <dgm:t>
        <a:bodyPr/>
        <a:lstStyle/>
        <a:p>
          <a:endParaRPr kumimoji="1" lang="ja-JP" altLang="en-US" sz="2800">
            <a:effectLst/>
          </a:endParaRPr>
        </a:p>
      </dgm:t>
    </dgm:pt>
    <dgm:pt modelId="{74EE5CD8-078F-4590-BF9C-A341A294A016}">
      <dgm:prSet phldrT="[Text]" custT="1"/>
      <dgm:spPr/>
      <dgm:t>
        <a:bodyPr/>
        <a:lstStyle/>
        <a:p>
          <a:r>
            <a:rPr kumimoji="1" lang="ja-JP" sz="2800" dirty="0">
              <a:effectLst/>
            </a:rPr>
            <a:t>1</a:t>
          </a:r>
        </a:p>
      </dgm:t>
    </dgm:pt>
    <dgm:pt modelId="{CF9FB981-E6ED-4440-AC98-4E4E2ABA2C55}" type="sibTrans" cxnId="{F40F9561-0D4C-44CF-91EF-A92B1DBDE44B}">
      <dgm:prSet/>
      <dgm:spPr/>
      <dgm:t>
        <a:bodyPr/>
        <a:lstStyle/>
        <a:p>
          <a:endParaRPr kumimoji="1" lang="ja-JP" sz="2800">
            <a:effectLst/>
          </a:endParaRPr>
        </a:p>
      </dgm:t>
    </dgm:pt>
    <dgm:pt modelId="{BB568D76-3363-43D3-B00C-3359A643216C}" type="parTrans" cxnId="{F40F9561-0D4C-44CF-91EF-A92B1DBDE44B}">
      <dgm:prSet/>
      <dgm:spPr/>
      <dgm:t>
        <a:bodyPr/>
        <a:lstStyle/>
        <a:p>
          <a:endParaRPr kumimoji="1" lang="ja-JP" sz="2800">
            <a:effectLst/>
          </a:endParaRPr>
        </a:p>
      </dgm:t>
    </dgm:pt>
    <dgm:pt modelId="{7218E12C-C421-4FC6-AF98-60F40A024C78}">
      <dgm:prSet custT="1"/>
      <dgm:spPr>
        <a:noFill/>
      </dgm:spPr>
      <dgm:t>
        <a:bodyPr/>
        <a:lstStyle/>
        <a:p>
          <a:r>
            <a:rPr kumimoji="1" lang="ja-JP" altLang="en-US" sz="2800" dirty="0" smtClean="0">
              <a:effectLst/>
            </a:rPr>
            <a:t>どんな増強をしたいのか？（理想クラブへ）</a:t>
          </a:r>
        </a:p>
      </dgm:t>
    </dgm:pt>
    <dgm:pt modelId="{E9D547B9-F642-4E2B-B162-BB37084C2AD7}" type="parTrans" cxnId="{BF5F6326-FB78-4392-B0D0-F7597FE620ED}">
      <dgm:prSet/>
      <dgm:spPr/>
      <dgm:t>
        <a:bodyPr/>
        <a:lstStyle/>
        <a:p>
          <a:endParaRPr kumimoji="1" lang="ja-JP" altLang="en-US"/>
        </a:p>
      </dgm:t>
    </dgm:pt>
    <dgm:pt modelId="{BD1420BF-AB58-4544-8939-99DC43190C4E}" type="sibTrans" cxnId="{BF5F6326-FB78-4392-B0D0-F7597FE620ED}">
      <dgm:prSet/>
      <dgm:spPr/>
      <dgm:t>
        <a:bodyPr/>
        <a:lstStyle/>
        <a:p>
          <a:endParaRPr kumimoji="1" lang="ja-JP" altLang="en-US"/>
        </a:p>
      </dgm:t>
    </dgm:pt>
    <dgm:pt modelId="{49A88D0C-CC08-4542-B813-1FE9F5FF6CEC}">
      <dgm:prSet custT="1"/>
      <dgm:spPr>
        <a:noFill/>
      </dgm:spPr>
      <dgm:t>
        <a:bodyPr/>
        <a:lstStyle/>
        <a:p>
          <a:endParaRPr kumimoji="1" lang="ja-JP" altLang="en-US" sz="2800" dirty="0" smtClean="0">
            <a:effectLst/>
          </a:endParaRPr>
        </a:p>
      </dgm:t>
    </dgm:pt>
    <dgm:pt modelId="{63B1B49D-5A86-45C2-A663-DE19E4407CDD}" type="parTrans" cxnId="{13C4150D-BCEC-44CB-8196-BE6C256CEDCF}">
      <dgm:prSet/>
      <dgm:spPr/>
      <dgm:t>
        <a:bodyPr/>
        <a:lstStyle/>
        <a:p>
          <a:endParaRPr kumimoji="1" lang="ja-JP" altLang="en-US"/>
        </a:p>
      </dgm:t>
    </dgm:pt>
    <dgm:pt modelId="{080879DA-81F6-4AA6-BAF6-433875773991}" type="sibTrans" cxnId="{13C4150D-BCEC-44CB-8196-BE6C256CEDCF}">
      <dgm:prSet/>
      <dgm:spPr/>
      <dgm:t>
        <a:bodyPr/>
        <a:lstStyle/>
        <a:p>
          <a:endParaRPr kumimoji="1" lang="ja-JP" altLang="en-US"/>
        </a:p>
      </dgm:t>
    </dgm:pt>
    <dgm:pt modelId="{D404A576-728B-49EB-A85D-65789200162D}">
      <dgm:prSet custT="1"/>
      <dgm:spPr/>
      <dgm:t>
        <a:bodyPr/>
        <a:lstStyle/>
        <a:p>
          <a:r>
            <a:rPr kumimoji="1" lang="ja-JP" altLang="en-US" sz="2800" dirty="0" smtClean="0">
              <a:effectLst/>
            </a:rPr>
            <a:t>維持・退会防止への理解</a:t>
          </a:r>
        </a:p>
      </dgm:t>
    </dgm:pt>
    <dgm:pt modelId="{E5DA2964-5A01-40FB-9E6C-959F68A43FA0}" type="sibTrans" cxnId="{E864EC2E-325D-4C1F-8087-B411EBD375E0}">
      <dgm:prSet/>
      <dgm:spPr/>
      <dgm:t>
        <a:bodyPr/>
        <a:lstStyle/>
        <a:p>
          <a:endParaRPr kumimoji="1" lang="ja-JP" altLang="en-US" sz="2800">
            <a:effectLst/>
          </a:endParaRPr>
        </a:p>
      </dgm:t>
    </dgm:pt>
    <dgm:pt modelId="{CFDFD4D1-5905-4983-A53F-9F3319E12A13}" type="parTrans" cxnId="{E864EC2E-325D-4C1F-8087-B411EBD375E0}">
      <dgm:prSet/>
      <dgm:spPr/>
      <dgm:t>
        <a:bodyPr/>
        <a:lstStyle/>
        <a:p>
          <a:endParaRPr kumimoji="1" lang="ja-JP" altLang="en-US" sz="2800">
            <a:effectLst/>
          </a:endParaRPr>
        </a:p>
      </dgm:t>
    </dgm:pt>
    <dgm:pt modelId="{73C46BF5-36CE-4B0F-86E0-08E789BD792F}" type="pres">
      <dgm:prSet presAssocID="{F6FEADD9-F67D-41F5-BA4C-3C84956E7F46}" presName="linearFlow" presStyleCnt="0">
        <dgm:presLayoutVars>
          <dgm:dir/>
          <dgm:animLvl val="lvl"/>
          <dgm:resizeHandles val="exact"/>
        </dgm:presLayoutVars>
      </dgm:prSet>
      <dgm:spPr/>
      <dgm:t>
        <a:bodyPr/>
        <a:lstStyle/>
        <a:p>
          <a:endParaRPr kumimoji="1" lang="ja-JP" altLang="en-US"/>
        </a:p>
      </dgm:t>
    </dgm:pt>
    <dgm:pt modelId="{8425F6B1-A811-4CAC-ADBC-2C44B2306526}" type="pres">
      <dgm:prSet presAssocID="{74EE5CD8-078F-4590-BF9C-A341A294A016}" presName="composite" presStyleCnt="0"/>
      <dgm:spPr/>
    </dgm:pt>
    <dgm:pt modelId="{02748806-C3E4-4106-96D7-A854A8CC7648}" type="pres">
      <dgm:prSet presAssocID="{74EE5CD8-078F-4590-BF9C-A341A294A016}" presName="parentText" presStyleLbl="alignNode1" presStyleIdx="0" presStyleCnt="6">
        <dgm:presLayoutVars>
          <dgm:chMax val="1"/>
          <dgm:bulletEnabled val="1"/>
        </dgm:presLayoutVars>
      </dgm:prSet>
      <dgm:spPr/>
      <dgm:t>
        <a:bodyPr/>
        <a:lstStyle/>
        <a:p>
          <a:endParaRPr kumimoji="1" lang="ja-JP" altLang="en-US"/>
        </a:p>
      </dgm:t>
    </dgm:pt>
    <dgm:pt modelId="{E38795DD-FECA-43EA-B13A-5F434C0D3D14}" type="pres">
      <dgm:prSet presAssocID="{74EE5CD8-078F-4590-BF9C-A341A294A016}" presName="descendantText" presStyleLbl="alignAcc1" presStyleIdx="0" presStyleCnt="6" custLinFactNeighborX="436" custLinFactNeighborY="-1141">
        <dgm:presLayoutVars>
          <dgm:bulletEnabled val="1"/>
        </dgm:presLayoutVars>
      </dgm:prSet>
      <dgm:spPr/>
      <dgm:t>
        <a:bodyPr/>
        <a:lstStyle/>
        <a:p>
          <a:endParaRPr kumimoji="1" lang="ja-JP" altLang="en-US"/>
        </a:p>
      </dgm:t>
    </dgm:pt>
    <dgm:pt modelId="{DE6E3664-DBEA-4A73-A78E-8D8F6631E5E2}" type="pres">
      <dgm:prSet presAssocID="{CF9FB981-E6ED-4440-AC98-4E4E2ABA2C55}" presName="sp" presStyleCnt="0"/>
      <dgm:spPr/>
    </dgm:pt>
    <dgm:pt modelId="{7CDE6629-6834-478A-8837-B58F578C13EA}" type="pres">
      <dgm:prSet presAssocID="{AA046201-5C4D-445E-BF0B-5C6D2B0A1945}" presName="composite" presStyleCnt="0"/>
      <dgm:spPr/>
    </dgm:pt>
    <dgm:pt modelId="{49C19947-667A-41BC-9FCE-049A7EAE243C}" type="pres">
      <dgm:prSet presAssocID="{AA046201-5C4D-445E-BF0B-5C6D2B0A1945}" presName="parentText" presStyleLbl="alignNode1" presStyleIdx="1" presStyleCnt="6">
        <dgm:presLayoutVars>
          <dgm:chMax val="1"/>
          <dgm:bulletEnabled val="1"/>
        </dgm:presLayoutVars>
      </dgm:prSet>
      <dgm:spPr/>
      <dgm:t>
        <a:bodyPr/>
        <a:lstStyle/>
        <a:p>
          <a:endParaRPr kumimoji="1" lang="ja-JP" altLang="en-US"/>
        </a:p>
      </dgm:t>
    </dgm:pt>
    <dgm:pt modelId="{DA783781-E7F5-418E-B59D-9E8D6E44A619}" type="pres">
      <dgm:prSet presAssocID="{AA046201-5C4D-445E-BF0B-5C6D2B0A1945}" presName="descendantText" presStyleLbl="alignAcc1" presStyleIdx="1" presStyleCnt="6">
        <dgm:presLayoutVars>
          <dgm:bulletEnabled val="1"/>
        </dgm:presLayoutVars>
      </dgm:prSet>
      <dgm:spPr/>
      <dgm:t>
        <a:bodyPr/>
        <a:lstStyle/>
        <a:p>
          <a:endParaRPr kumimoji="1" lang="ja-JP" altLang="en-US"/>
        </a:p>
      </dgm:t>
    </dgm:pt>
    <dgm:pt modelId="{ED50875A-0ECA-480D-A3F6-B76596C76AA3}" type="pres">
      <dgm:prSet presAssocID="{40767EFF-7D52-4469-ACEE-7D28E67337E2}" presName="sp" presStyleCnt="0"/>
      <dgm:spPr/>
    </dgm:pt>
    <dgm:pt modelId="{BF162F35-3EBF-46E1-9AD0-F47126C08E60}" type="pres">
      <dgm:prSet presAssocID="{D1776C8F-2B10-4075-8DF7-7F65AB725ED5}" presName="composite" presStyleCnt="0"/>
      <dgm:spPr/>
    </dgm:pt>
    <dgm:pt modelId="{EF9A8C97-9AB3-4A49-B31E-8C453CCFAD32}" type="pres">
      <dgm:prSet presAssocID="{D1776C8F-2B10-4075-8DF7-7F65AB725ED5}" presName="parentText" presStyleLbl="alignNode1" presStyleIdx="2" presStyleCnt="6">
        <dgm:presLayoutVars>
          <dgm:chMax val="1"/>
          <dgm:bulletEnabled val="1"/>
        </dgm:presLayoutVars>
      </dgm:prSet>
      <dgm:spPr/>
      <dgm:t>
        <a:bodyPr/>
        <a:lstStyle/>
        <a:p>
          <a:endParaRPr kumimoji="1" lang="ja-JP" altLang="en-US"/>
        </a:p>
      </dgm:t>
    </dgm:pt>
    <dgm:pt modelId="{05A352FD-FF39-4957-8931-6AA5727F0670}" type="pres">
      <dgm:prSet presAssocID="{D1776C8F-2B10-4075-8DF7-7F65AB725ED5}" presName="descendantText" presStyleLbl="alignAcc1" presStyleIdx="2" presStyleCnt="6">
        <dgm:presLayoutVars>
          <dgm:bulletEnabled val="1"/>
        </dgm:presLayoutVars>
      </dgm:prSet>
      <dgm:spPr/>
      <dgm:t>
        <a:bodyPr/>
        <a:lstStyle/>
        <a:p>
          <a:endParaRPr kumimoji="1" lang="ja-JP" altLang="en-US"/>
        </a:p>
      </dgm:t>
    </dgm:pt>
    <dgm:pt modelId="{E66D220E-8575-48B7-A5CE-7FC1305DD604}" type="pres">
      <dgm:prSet presAssocID="{88B75C29-8054-417D-BCE3-878A55118F6D}" presName="sp" presStyleCnt="0"/>
      <dgm:spPr/>
    </dgm:pt>
    <dgm:pt modelId="{AB32EF3C-2309-4507-B3FB-389821A0160F}" type="pres">
      <dgm:prSet presAssocID="{4D465D20-54E4-46E0-82A3-46134CFD188D}" presName="composite" presStyleCnt="0"/>
      <dgm:spPr/>
    </dgm:pt>
    <dgm:pt modelId="{B1C0DA0E-C313-4D73-BDA6-4C7EFCFAF10D}" type="pres">
      <dgm:prSet presAssocID="{4D465D20-54E4-46E0-82A3-46134CFD188D}" presName="parentText" presStyleLbl="alignNode1" presStyleIdx="3" presStyleCnt="6">
        <dgm:presLayoutVars>
          <dgm:chMax val="1"/>
          <dgm:bulletEnabled val="1"/>
        </dgm:presLayoutVars>
      </dgm:prSet>
      <dgm:spPr/>
      <dgm:t>
        <a:bodyPr/>
        <a:lstStyle/>
        <a:p>
          <a:endParaRPr kumimoji="1" lang="ja-JP" altLang="en-US"/>
        </a:p>
      </dgm:t>
    </dgm:pt>
    <dgm:pt modelId="{10E0F8E4-6C3B-434E-ADE9-803310C77EDB}" type="pres">
      <dgm:prSet presAssocID="{4D465D20-54E4-46E0-82A3-46134CFD188D}" presName="descendantText" presStyleLbl="alignAcc1" presStyleIdx="3" presStyleCnt="6" custLinFactNeighborX="858" custLinFactNeighborY="6335">
        <dgm:presLayoutVars>
          <dgm:bulletEnabled val="1"/>
        </dgm:presLayoutVars>
      </dgm:prSet>
      <dgm:spPr/>
      <dgm:t>
        <a:bodyPr/>
        <a:lstStyle/>
        <a:p>
          <a:endParaRPr kumimoji="1" lang="ja-JP" altLang="en-US"/>
        </a:p>
      </dgm:t>
    </dgm:pt>
    <dgm:pt modelId="{86CEBB0E-B892-4D65-AC60-75D9153A7BA6}" type="pres">
      <dgm:prSet presAssocID="{740653C6-EB1F-4228-BE95-927ECDC7EAF6}" presName="sp" presStyleCnt="0"/>
      <dgm:spPr/>
    </dgm:pt>
    <dgm:pt modelId="{A2C87947-5C3C-4955-8322-32959C99F887}" type="pres">
      <dgm:prSet presAssocID="{4F33F921-6762-4807-9BEC-445B3C5B7DFA}" presName="composite" presStyleCnt="0"/>
      <dgm:spPr/>
    </dgm:pt>
    <dgm:pt modelId="{1D357A2B-F79E-466A-AE2C-7F9E25C78CC3}" type="pres">
      <dgm:prSet presAssocID="{4F33F921-6762-4807-9BEC-445B3C5B7DFA}" presName="parentText" presStyleLbl="alignNode1" presStyleIdx="4" presStyleCnt="6">
        <dgm:presLayoutVars>
          <dgm:chMax val="1"/>
          <dgm:bulletEnabled val="1"/>
        </dgm:presLayoutVars>
      </dgm:prSet>
      <dgm:spPr/>
      <dgm:t>
        <a:bodyPr/>
        <a:lstStyle/>
        <a:p>
          <a:endParaRPr kumimoji="1" lang="ja-JP" altLang="en-US"/>
        </a:p>
      </dgm:t>
    </dgm:pt>
    <dgm:pt modelId="{F90708D2-2D90-4978-ADFE-D7CDECC9858E}" type="pres">
      <dgm:prSet presAssocID="{4F33F921-6762-4807-9BEC-445B3C5B7DFA}" presName="descendantText" presStyleLbl="alignAcc1" presStyleIdx="4" presStyleCnt="6">
        <dgm:presLayoutVars>
          <dgm:bulletEnabled val="1"/>
        </dgm:presLayoutVars>
      </dgm:prSet>
      <dgm:spPr/>
      <dgm:t>
        <a:bodyPr/>
        <a:lstStyle/>
        <a:p>
          <a:endParaRPr kumimoji="1" lang="ja-JP" altLang="en-US"/>
        </a:p>
      </dgm:t>
    </dgm:pt>
    <dgm:pt modelId="{04D3E69E-8A77-4DA8-BBFA-471A2E1F25FD}" type="pres">
      <dgm:prSet presAssocID="{D68E0420-4093-4F96-97D0-572614C5FABB}" presName="sp" presStyleCnt="0"/>
      <dgm:spPr/>
    </dgm:pt>
    <dgm:pt modelId="{EB721179-26D4-4E6E-9684-3C7494E9BBC1}" type="pres">
      <dgm:prSet presAssocID="{3388A217-2570-4968-8C02-95429D389902}" presName="composite" presStyleCnt="0"/>
      <dgm:spPr/>
    </dgm:pt>
    <dgm:pt modelId="{D0754D82-4792-4090-A3C3-4EFDF7275105}" type="pres">
      <dgm:prSet presAssocID="{3388A217-2570-4968-8C02-95429D389902}" presName="parentText" presStyleLbl="alignNode1" presStyleIdx="5" presStyleCnt="6">
        <dgm:presLayoutVars>
          <dgm:chMax val="1"/>
          <dgm:bulletEnabled val="1"/>
        </dgm:presLayoutVars>
      </dgm:prSet>
      <dgm:spPr/>
      <dgm:t>
        <a:bodyPr/>
        <a:lstStyle/>
        <a:p>
          <a:endParaRPr kumimoji="1" lang="ja-JP" altLang="en-US"/>
        </a:p>
      </dgm:t>
    </dgm:pt>
    <dgm:pt modelId="{7F1DD1C8-8995-486D-8895-37C8E7722590}" type="pres">
      <dgm:prSet presAssocID="{3388A217-2570-4968-8C02-95429D389902}" presName="descendantText" presStyleLbl="alignAcc1" presStyleIdx="5" presStyleCnt="6">
        <dgm:presLayoutVars>
          <dgm:bulletEnabled val="1"/>
        </dgm:presLayoutVars>
      </dgm:prSet>
      <dgm:spPr/>
      <dgm:t>
        <a:bodyPr/>
        <a:lstStyle/>
        <a:p>
          <a:endParaRPr kumimoji="1" lang="ja-JP" altLang="en-US"/>
        </a:p>
      </dgm:t>
    </dgm:pt>
  </dgm:ptLst>
  <dgm:cxnLst>
    <dgm:cxn modelId="{F07E2749-0B1F-41EA-9DFC-DA75952F64A6}" type="presOf" srcId="{4F33F921-6762-4807-9BEC-445B3C5B7DFA}" destId="{1D357A2B-F79E-466A-AE2C-7F9E25C78CC3}" srcOrd="0" destOrd="0" presId="urn:microsoft.com/office/officeart/2005/8/layout/chevron2"/>
    <dgm:cxn modelId="{A0418D17-6FC5-4A1C-88A5-424B76C5188C}" type="presOf" srcId="{320E3720-EEC0-45F1-A236-6811EE33423C}" destId="{05A352FD-FF39-4957-8931-6AA5727F0670}" srcOrd="0" destOrd="0" presId="urn:microsoft.com/office/officeart/2005/8/layout/chevron2"/>
    <dgm:cxn modelId="{EDB02C24-945B-4E0B-91F0-34317FF99AEE}" srcId="{F6FEADD9-F67D-41F5-BA4C-3C84956E7F46}" destId="{3388A217-2570-4968-8C02-95429D389902}" srcOrd="5" destOrd="0" parTransId="{BC2A0EBE-3270-46D8-9185-C03EEAC64685}" sibTransId="{93EC489A-63FD-408E-8564-0170EB989004}"/>
    <dgm:cxn modelId="{9071FB3B-D26B-4384-BD1A-80C12C62D02C}" srcId="{AA046201-5C4D-445E-BF0B-5C6D2B0A1945}" destId="{C59269D0-92A5-481C-BA64-727AFB0DD545}" srcOrd="0" destOrd="0" parTransId="{312CC84D-092F-422A-AA24-A4619DBBB7BE}" sibTransId="{266DE8E8-1339-41C4-B9A7-6148496C7FA9}"/>
    <dgm:cxn modelId="{CCF58F30-4745-497D-9AE5-AF3461CA03CE}" type="presOf" srcId="{F6FEADD9-F67D-41F5-BA4C-3C84956E7F46}" destId="{73C46BF5-36CE-4B0F-86E0-08E789BD792F}" srcOrd="0" destOrd="0" presId="urn:microsoft.com/office/officeart/2005/8/layout/chevron2"/>
    <dgm:cxn modelId="{B8AF1086-D7BE-446F-9133-738B599E9A7D}" srcId="{F6FEADD9-F67D-41F5-BA4C-3C84956E7F46}" destId="{AA046201-5C4D-445E-BF0B-5C6D2B0A1945}" srcOrd="1" destOrd="0" parTransId="{FE92FC33-5E0F-4302-9E80-A69E8ACDDE56}" sibTransId="{40767EFF-7D52-4469-ACEE-7D28E67337E2}"/>
    <dgm:cxn modelId="{7E040A51-D0AE-4AC7-A200-694190533E0B}" type="presOf" srcId="{1E4D3931-0DBD-4211-A24A-6AF364284B1E}" destId="{E38795DD-FECA-43EA-B13A-5F434C0D3D14}" srcOrd="0" destOrd="0" presId="urn:microsoft.com/office/officeart/2005/8/layout/chevron2"/>
    <dgm:cxn modelId="{E864EC2E-325D-4C1F-8087-B411EBD375E0}" srcId="{3388A217-2570-4968-8C02-95429D389902}" destId="{D404A576-728B-49EB-A85D-65789200162D}" srcOrd="0" destOrd="0" parTransId="{CFDFD4D1-5905-4983-A53F-9F3319E12A13}" sibTransId="{E5DA2964-5A01-40FB-9E6C-959F68A43FA0}"/>
    <dgm:cxn modelId="{7077B78D-FCDC-4519-8416-DC357ACD5043}" srcId="{F6FEADD9-F67D-41F5-BA4C-3C84956E7F46}" destId="{D1776C8F-2B10-4075-8DF7-7F65AB725ED5}" srcOrd="2" destOrd="0" parTransId="{7291E740-3E17-41B3-99D3-1D67AE37CC3F}" sibTransId="{88B75C29-8054-417D-BCE3-878A55118F6D}"/>
    <dgm:cxn modelId="{56F0DD4E-013E-4410-BDA5-1C764AA508D2}" type="presOf" srcId="{D404A576-728B-49EB-A85D-65789200162D}" destId="{7F1DD1C8-8995-486D-8895-37C8E7722590}" srcOrd="0" destOrd="0" presId="urn:microsoft.com/office/officeart/2005/8/layout/chevron2"/>
    <dgm:cxn modelId="{3A39880E-CBBB-4945-9A37-733E4E204F35}" type="presOf" srcId="{4D465D20-54E4-46E0-82A3-46134CFD188D}" destId="{B1C0DA0E-C313-4D73-BDA6-4C7EFCFAF10D}" srcOrd="0" destOrd="0" presId="urn:microsoft.com/office/officeart/2005/8/layout/chevron2"/>
    <dgm:cxn modelId="{63AA9B66-CEF4-4355-B203-1B211EE68700}" type="presOf" srcId="{74EE5CD8-078F-4590-BF9C-A341A294A016}" destId="{02748806-C3E4-4106-96D7-A854A8CC7648}" srcOrd="0" destOrd="0" presId="urn:microsoft.com/office/officeart/2005/8/layout/chevron2"/>
    <dgm:cxn modelId="{14767BB7-F294-45C1-AF02-B18177C0C4F8}" srcId="{F6FEADD9-F67D-41F5-BA4C-3C84956E7F46}" destId="{4D465D20-54E4-46E0-82A3-46134CFD188D}" srcOrd="3" destOrd="0" parTransId="{F875231C-2478-491B-B82A-6F0610D4B44C}" sibTransId="{740653C6-EB1F-4228-BE95-927ECDC7EAF6}"/>
    <dgm:cxn modelId="{074903CA-49C8-4BB4-B5FB-75A1425E94B8}" type="presOf" srcId="{C59269D0-92A5-481C-BA64-727AFB0DD545}" destId="{DA783781-E7F5-418E-B59D-9E8D6E44A619}" srcOrd="0" destOrd="0" presId="urn:microsoft.com/office/officeart/2005/8/layout/chevron2"/>
    <dgm:cxn modelId="{62106191-6445-413B-8EDD-B577CA4C3E18}" type="presOf" srcId="{8FEF9208-D1EF-40B6-B50C-3CB922683F8D}" destId="{F90708D2-2D90-4978-ADFE-D7CDECC9858E}" srcOrd="0" destOrd="0" presId="urn:microsoft.com/office/officeart/2005/8/layout/chevron2"/>
    <dgm:cxn modelId="{14D28345-9B8C-404A-B05B-3140A4E499A7}" srcId="{4F33F921-6762-4807-9BEC-445B3C5B7DFA}" destId="{8FEF9208-D1EF-40B6-B50C-3CB922683F8D}" srcOrd="0" destOrd="0" parTransId="{23ECEB54-3A66-4ED6-A010-5AE0929DF690}" sibTransId="{2CA273A4-42D6-440C-8D97-EF76C0AF54AF}"/>
    <dgm:cxn modelId="{BF5F6326-FB78-4392-B0D0-F7597FE620ED}" srcId="{D1776C8F-2B10-4075-8DF7-7F65AB725ED5}" destId="{7218E12C-C421-4FC6-AF98-60F40A024C78}" srcOrd="1" destOrd="0" parTransId="{E9D547B9-F642-4E2B-B162-BB37084C2AD7}" sibTransId="{BD1420BF-AB58-4544-8939-99DC43190C4E}"/>
    <dgm:cxn modelId="{DC5CBA5D-ABC1-44DB-B9D0-01F1E3AE6ED7}" type="presOf" srcId="{4A8CBA57-6D8A-4CB3-85A5-EBA917ED3591}" destId="{10E0F8E4-6C3B-434E-ADE9-803310C77EDB}" srcOrd="0" destOrd="0" presId="urn:microsoft.com/office/officeart/2005/8/layout/chevron2"/>
    <dgm:cxn modelId="{F40F9561-0D4C-44CF-91EF-A92B1DBDE44B}" srcId="{F6FEADD9-F67D-41F5-BA4C-3C84956E7F46}" destId="{74EE5CD8-078F-4590-BF9C-A341A294A016}" srcOrd="0" destOrd="0" parTransId="{BB568D76-3363-43D3-B00C-3359A643216C}" sibTransId="{CF9FB981-E6ED-4440-AC98-4E4E2ABA2C55}"/>
    <dgm:cxn modelId="{7E594289-CBBF-4C85-A073-31E22C5C71A1}" type="presOf" srcId="{AA046201-5C4D-445E-BF0B-5C6D2B0A1945}" destId="{49C19947-667A-41BC-9FCE-049A7EAE243C}" srcOrd="0" destOrd="0" presId="urn:microsoft.com/office/officeart/2005/8/layout/chevron2"/>
    <dgm:cxn modelId="{E71316CB-388E-46D5-85CF-7F027B3E073D}" type="presOf" srcId="{D1776C8F-2B10-4075-8DF7-7F65AB725ED5}" destId="{EF9A8C97-9AB3-4A49-B31E-8C453CCFAD32}" srcOrd="0" destOrd="0" presId="urn:microsoft.com/office/officeart/2005/8/layout/chevron2"/>
    <dgm:cxn modelId="{3465BAEA-13FC-4853-A7FB-F5F6AA8DF126}" type="presOf" srcId="{3388A217-2570-4968-8C02-95429D389902}" destId="{D0754D82-4792-4090-A3C3-4EFDF7275105}" srcOrd="0" destOrd="0" presId="urn:microsoft.com/office/officeart/2005/8/layout/chevron2"/>
    <dgm:cxn modelId="{13C4150D-BCEC-44CB-8196-BE6C256CEDCF}" srcId="{D1776C8F-2B10-4075-8DF7-7F65AB725ED5}" destId="{49A88D0C-CC08-4542-B813-1FE9F5FF6CEC}" srcOrd="2" destOrd="0" parTransId="{63B1B49D-5A86-45C2-A663-DE19E4407CDD}" sibTransId="{080879DA-81F6-4AA6-BAF6-433875773991}"/>
    <dgm:cxn modelId="{98E5C2AD-2927-4C99-A203-D40CA64EBCC3}" srcId="{4D465D20-54E4-46E0-82A3-46134CFD188D}" destId="{4A8CBA57-6D8A-4CB3-85A5-EBA917ED3591}" srcOrd="0" destOrd="0" parTransId="{4E3DC531-A27E-40D1-ABB9-CA50ACCC5BAF}" sibTransId="{2C02F707-A875-4847-868D-EA2575A15921}"/>
    <dgm:cxn modelId="{D4108944-E088-4D22-B1E2-97844F68D00C}" type="presOf" srcId="{7218E12C-C421-4FC6-AF98-60F40A024C78}" destId="{05A352FD-FF39-4957-8931-6AA5727F0670}" srcOrd="0" destOrd="1" presId="urn:microsoft.com/office/officeart/2005/8/layout/chevron2"/>
    <dgm:cxn modelId="{A99736BD-149E-4A96-ABD1-B0154DDE9332}" srcId="{D1776C8F-2B10-4075-8DF7-7F65AB725ED5}" destId="{320E3720-EEC0-45F1-A236-6811EE33423C}" srcOrd="0" destOrd="0" parTransId="{28356964-677F-40E4-B225-7AB9CC2AD1BA}" sibTransId="{6CD2EC2A-1E9C-4129-BE97-A665DFD1A61E}"/>
    <dgm:cxn modelId="{28F3DA84-AE23-468A-B3CA-2AA3DCC32E91}" type="presOf" srcId="{49A88D0C-CC08-4542-B813-1FE9F5FF6CEC}" destId="{05A352FD-FF39-4957-8931-6AA5727F0670}" srcOrd="0" destOrd="2" presId="urn:microsoft.com/office/officeart/2005/8/layout/chevron2"/>
    <dgm:cxn modelId="{63E4D827-0083-4625-9FD6-043D8D32091E}" srcId="{74EE5CD8-078F-4590-BF9C-A341A294A016}" destId="{1E4D3931-0DBD-4211-A24A-6AF364284B1E}" srcOrd="0" destOrd="0" parTransId="{FC93695B-FD0E-4353-B1FD-4328F4386DEC}" sibTransId="{CADAA3D9-7C63-4729-85B0-64C8AF644EEF}"/>
    <dgm:cxn modelId="{47409284-C669-4D66-9921-72CE2D7214A8}" srcId="{F6FEADD9-F67D-41F5-BA4C-3C84956E7F46}" destId="{4F33F921-6762-4807-9BEC-445B3C5B7DFA}" srcOrd="4" destOrd="0" parTransId="{4292D0A3-2F4D-4543-B60A-433288ED85E9}" sibTransId="{D68E0420-4093-4F96-97D0-572614C5FABB}"/>
    <dgm:cxn modelId="{78105FDD-D056-4BF8-8599-18D5DDE41FE5}" type="presParOf" srcId="{73C46BF5-36CE-4B0F-86E0-08E789BD792F}" destId="{8425F6B1-A811-4CAC-ADBC-2C44B2306526}" srcOrd="0" destOrd="0" presId="urn:microsoft.com/office/officeart/2005/8/layout/chevron2"/>
    <dgm:cxn modelId="{54492963-F7CA-455D-853F-0EE9216A71DD}" type="presParOf" srcId="{8425F6B1-A811-4CAC-ADBC-2C44B2306526}" destId="{02748806-C3E4-4106-96D7-A854A8CC7648}" srcOrd="0" destOrd="0" presId="urn:microsoft.com/office/officeart/2005/8/layout/chevron2"/>
    <dgm:cxn modelId="{B7A20F4B-7CC6-4661-A0FF-01B0BF0BE9A2}" type="presParOf" srcId="{8425F6B1-A811-4CAC-ADBC-2C44B2306526}" destId="{E38795DD-FECA-43EA-B13A-5F434C0D3D14}" srcOrd="1" destOrd="0" presId="urn:microsoft.com/office/officeart/2005/8/layout/chevron2"/>
    <dgm:cxn modelId="{C2E87B1F-1F38-4796-8693-D992C00E11A4}" type="presParOf" srcId="{73C46BF5-36CE-4B0F-86E0-08E789BD792F}" destId="{DE6E3664-DBEA-4A73-A78E-8D8F6631E5E2}" srcOrd="1" destOrd="0" presId="urn:microsoft.com/office/officeart/2005/8/layout/chevron2"/>
    <dgm:cxn modelId="{37A1B2F6-878A-48AF-98F2-50E09529D20D}" type="presParOf" srcId="{73C46BF5-36CE-4B0F-86E0-08E789BD792F}" destId="{7CDE6629-6834-478A-8837-B58F578C13EA}" srcOrd="2" destOrd="0" presId="urn:microsoft.com/office/officeart/2005/8/layout/chevron2"/>
    <dgm:cxn modelId="{D5B63749-AFA8-457C-92AE-84014D25C029}" type="presParOf" srcId="{7CDE6629-6834-478A-8837-B58F578C13EA}" destId="{49C19947-667A-41BC-9FCE-049A7EAE243C}" srcOrd="0" destOrd="0" presId="urn:microsoft.com/office/officeart/2005/8/layout/chevron2"/>
    <dgm:cxn modelId="{C02EEDAB-B159-4003-A036-24F3232B90F3}" type="presParOf" srcId="{7CDE6629-6834-478A-8837-B58F578C13EA}" destId="{DA783781-E7F5-418E-B59D-9E8D6E44A619}" srcOrd="1" destOrd="0" presId="urn:microsoft.com/office/officeart/2005/8/layout/chevron2"/>
    <dgm:cxn modelId="{1A2C3C5C-68A5-437B-BEF2-AE5DF60A7E66}" type="presParOf" srcId="{73C46BF5-36CE-4B0F-86E0-08E789BD792F}" destId="{ED50875A-0ECA-480D-A3F6-B76596C76AA3}" srcOrd="3" destOrd="0" presId="urn:microsoft.com/office/officeart/2005/8/layout/chevron2"/>
    <dgm:cxn modelId="{0A626A18-5635-4271-B226-311BFE5913D7}" type="presParOf" srcId="{73C46BF5-36CE-4B0F-86E0-08E789BD792F}" destId="{BF162F35-3EBF-46E1-9AD0-F47126C08E60}" srcOrd="4" destOrd="0" presId="urn:microsoft.com/office/officeart/2005/8/layout/chevron2"/>
    <dgm:cxn modelId="{9F2EAAD9-DD4E-4B0F-859E-795FFBBAF7F1}" type="presParOf" srcId="{BF162F35-3EBF-46E1-9AD0-F47126C08E60}" destId="{EF9A8C97-9AB3-4A49-B31E-8C453CCFAD32}" srcOrd="0" destOrd="0" presId="urn:microsoft.com/office/officeart/2005/8/layout/chevron2"/>
    <dgm:cxn modelId="{8F4A8295-22D8-41E3-92C7-ECF3E49EE197}" type="presParOf" srcId="{BF162F35-3EBF-46E1-9AD0-F47126C08E60}" destId="{05A352FD-FF39-4957-8931-6AA5727F0670}" srcOrd="1" destOrd="0" presId="urn:microsoft.com/office/officeart/2005/8/layout/chevron2"/>
    <dgm:cxn modelId="{120EB597-444A-4B1F-91DD-80EF1D210B55}" type="presParOf" srcId="{73C46BF5-36CE-4B0F-86E0-08E789BD792F}" destId="{E66D220E-8575-48B7-A5CE-7FC1305DD604}" srcOrd="5" destOrd="0" presId="urn:microsoft.com/office/officeart/2005/8/layout/chevron2"/>
    <dgm:cxn modelId="{CF511D25-AF2D-40E3-9428-6321EBA08D32}" type="presParOf" srcId="{73C46BF5-36CE-4B0F-86E0-08E789BD792F}" destId="{AB32EF3C-2309-4507-B3FB-389821A0160F}" srcOrd="6" destOrd="0" presId="urn:microsoft.com/office/officeart/2005/8/layout/chevron2"/>
    <dgm:cxn modelId="{17785C54-6D64-4B56-9058-405F0774ECF5}" type="presParOf" srcId="{AB32EF3C-2309-4507-B3FB-389821A0160F}" destId="{B1C0DA0E-C313-4D73-BDA6-4C7EFCFAF10D}" srcOrd="0" destOrd="0" presId="urn:microsoft.com/office/officeart/2005/8/layout/chevron2"/>
    <dgm:cxn modelId="{6D52FA5B-2593-452E-B032-89FF3CE05E18}" type="presParOf" srcId="{AB32EF3C-2309-4507-B3FB-389821A0160F}" destId="{10E0F8E4-6C3B-434E-ADE9-803310C77EDB}" srcOrd="1" destOrd="0" presId="urn:microsoft.com/office/officeart/2005/8/layout/chevron2"/>
    <dgm:cxn modelId="{DC5A1ACE-A640-4168-91A7-70E4F741891C}" type="presParOf" srcId="{73C46BF5-36CE-4B0F-86E0-08E789BD792F}" destId="{86CEBB0E-B892-4D65-AC60-75D9153A7BA6}" srcOrd="7" destOrd="0" presId="urn:microsoft.com/office/officeart/2005/8/layout/chevron2"/>
    <dgm:cxn modelId="{04A2F386-E35A-403A-83C9-3AA7126A6A1C}" type="presParOf" srcId="{73C46BF5-36CE-4B0F-86E0-08E789BD792F}" destId="{A2C87947-5C3C-4955-8322-32959C99F887}" srcOrd="8" destOrd="0" presId="urn:microsoft.com/office/officeart/2005/8/layout/chevron2"/>
    <dgm:cxn modelId="{49E6D425-B91B-4218-AD75-46318D206A1C}" type="presParOf" srcId="{A2C87947-5C3C-4955-8322-32959C99F887}" destId="{1D357A2B-F79E-466A-AE2C-7F9E25C78CC3}" srcOrd="0" destOrd="0" presId="urn:microsoft.com/office/officeart/2005/8/layout/chevron2"/>
    <dgm:cxn modelId="{D536FB7F-4613-432A-90B0-88892F00F6CD}" type="presParOf" srcId="{A2C87947-5C3C-4955-8322-32959C99F887}" destId="{F90708D2-2D90-4978-ADFE-D7CDECC9858E}" srcOrd="1" destOrd="0" presId="urn:microsoft.com/office/officeart/2005/8/layout/chevron2"/>
    <dgm:cxn modelId="{70EABAD1-E412-46DD-8292-BE265A88E270}" type="presParOf" srcId="{73C46BF5-36CE-4B0F-86E0-08E789BD792F}" destId="{04D3E69E-8A77-4DA8-BBFA-471A2E1F25FD}" srcOrd="9" destOrd="0" presId="urn:microsoft.com/office/officeart/2005/8/layout/chevron2"/>
    <dgm:cxn modelId="{289AF1A2-265D-4E32-AF9B-9BFD1D387190}" type="presParOf" srcId="{73C46BF5-36CE-4B0F-86E0-08E789BD792F}" destId="{EB721179-26D4-4E6E-9684-3C7494E9BBC1}" srcOrd="10" destOrd="0" presId="urn:microsoft.com/office/officeart/2005/8/layout/chevron2"/>
    <dgm:cxn modelId="{6791F005-CB8B-4341-9ECB-112FB0DBFF18}" type="presParOf" srcId="{EB721179-26D4-4E6E-9684-3C7494E9BBC1}" destId="{D0754D82-4792-4090-A3C3-4EFDF7275105}" srcOrd="0" destOrd="0" presId="urn:microsoft.com/office/officeart/2005/8/layout/chevron2"/>
    <dgm:cxn modelId="{1991179C-2B1A-4645-BF06-60673F5FD0C8}" type="presParOf" srcId="{EB721179-26D4-4E6E-9684-3C7494E9BBC1}" destId="{7F1DD1C8-8995-486D-8895-37C8E772259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6FEADD9-F67D-41F5-BA4C-3C84956E7F46}"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kumimoji="1" lang="ja-JP"/>
        </a:p>
      </dgm:t>
    </dgm:pt>
    <dgm:pt modelId="{C59269D0-92A5-481C-BA64-727AFB0DD545}">
      <dgm:prSet phldrT="[Text]" custT="1"/>
      <dgm:spPr>
        <a:noFill/>
      </dgm:spPr>
      <dgm:t>
        <a:bodyPr/>
        <a:lstStyle/>
        <a:p>
          <a:r>
            <a:rPr kumimoji="1" lang="ja-JP" altLang="en-US" sz="2800" dirty="0" smtClean="0">
              <a:effectLst/>
            </a:rPr>
            <a:t>会員増強の必要性とその共有</a:t>
          </a:r>
          <a:endParaRPr kumimoji="1" lang="ja-JP" sz="2800" dirty="0">
            <a:effectLst/>
          </a:endParaRPr>
        </a:p>
      </dgm:t>
    </dgm:pt>
    <dgm:pt modelId="{312CC84D-092F-422A-AA24-A4619DBBB7BE}" type="parTrans" cxnId="{9071FB3B-D26B-4384-BD1A-80C12C62D02C}">
      <dgm:prSet/>
      <dgm:spPr/>
      <dgm:t>
        <a:bodyPr/>
        <a:lstStyle/>
        <a:p>
          <a:endParaRPr kumimoji="1" lang="ja-JP" sz="2800">
            <a:effectLst/>
          </a:endParaRPr>
        </a:p>
      </dgm:t>
    </dgm:pt>
    <dgm:pt modelId="{266DE8E8-1339-41C4-B9A7-6148496C7FA9}" type="sibTrans" cxnId="{9071FB3B-D26B-4384-BD1A-80C12C62D02C}">
      <dgm:prSet/>
      <dgm:spPr/>
      <dgm:t>
        <a:bodyPr/>
        <a:lstStyle/>
        <a:p>
          <a:endParaRPr kumimoji="1" lang="ja-JP" sz="2800">
            <a:effectLst/>
          </a:endParaRPr>
        </a:p>
      </dgm:t>
    </dgm:pt>
    <dgm:pt modelId="{D1776C8F-2B10-4075-8DF7-7F65AB725ED5}">
      <dgm:prSet phldrT="[Text]" custT="1"/>
      <dgm:spPr/>
      <dgm:t>
        <a:bodyPr/>
        <a:lstStyle/>
        <a:p>
          <a:r>
            <a:rPr kumimoji="1" lang="en-US" altLang="ja-JP" sz="2800" dirty="0" smtClean="0">
              <a:effectLst/>
            </a:rPr>
            <a:t>3</a:t>
          </a:r>
          <a:endParaRPr kumimoji="1" lang="ja-JP" sz="2800" dirty="0">
            <a:effectLst/>
          </a:endParaRPr>
        </a:p>
      </dgm:t>
    </dgm:pt>
    <dgm:pt modelId="{7291E740-3E17-41B3-99D3-1D67AE37CC3F}" type="parTrans" cxnId="{7077B78D-FCDC-4519-8416-DC357ACD5043}">
      <dgm:prSet/>
      <dgm:spPr/>
      <dgm:t>
        <a:bodyPr/>
        <a:lstStyle/>
        <a:p>
          <a:endParaRPr kumimoji="1" lang="ja-JP" sz="2800">
            <a:effectLst/>
          </a:endParaRPr>
        </a:p>
      </dgm:t>
    </dgm:pt>
    <dgm:pt modelId="{88B75C29-8054-417D-BCE3-878A55118F6D}" type="sibTrans" cxnId="{7077B78D-FCDC-4519-8416-DC357ACD5043}">
      <dgm:prSet/>
      <dgm:spPr/>
      <dgm:t>
        <a:bodyPr/>
        <a:lstStyle/>
        <a:p>
          <a:endParaRPr kumimoji="1" lang="ja-JP" sz="2800">
            <a:effectLst/>
          </a:endParaRPr>
        </a:p>
      </dgm:t>
    </dgm:pt>
    <dgm:pt modelId="{1E4D3931-0DBD-4211-A24A-6AF364284B1E}">
      <dgm:prSet phldrT="[Text]" custT="1"/>
      <dgm:spPr>
        <a:noFill/>
      </dgm:spPr>
      <dgm:t>
        <a:bodyPr/>
        <a:lstStyle/>
        <a:p>
          <a:pPr marL="280988" indent="-280988"/>
          <a:r>
            <a:rPr kumimoji="1" lang="ja-JP" altLang="en-US" sz="2800" dirty="0" smtClean="0">
              <a:effectLst/>
            </a:rPr>
            <a:t>自分のクラブを知る</a:t>
          </a:r>
          <a:endParaRPr kumimoji="1" lang="ja-JP" sz="2800" dirty="0">
            <a:effectLst/>
          </a:endParaRPr>
        </a:p>
      </dgm:t>
    </dgm:pt>
    <dgm:pt modelId="{CADAA3D9-7C63-4729-85B0-64C8AF644EEF}" type="sibTrans" cxnId="{63E4D827-0083-4625-9FD6-043D8D32091E}">
      <dgm:prSet/>
      <dgm:spPr/>
      <dgm:t>
        <a:bodyPr/>
        <a:lstStyle/>
        <a:p>
          <a:endParaRPr kumimoji="1" lang="ja-JP" sz="2800">
            <a:effectLst/>
          </a:endParaRPr>
        </a:p>
      </dgm:t>
    </dgm:pt>
    <dgm:pt modelId="{FC93695B-FD0E-4353-B1FD-4328F4386DEC}" type="parTrans" cxnId="{63E4D827-0083-4625-9FD6-043D8D32091E}">
      <dgm:prSet/>
      <dgm:spPr/>
      <dgm:t>
        <a:bodyPr/>
        <a:lstStyle/>
        <a:p>
          <a:endParaRPr kumimoji="1" lang="ja-JP" sz="2800">
            <a:effectLst/>
          </a:endParaRPr>
        </a:p>
      </dgm:t>
    </dgm:pt>
    <dgm:pt modelId="{AA046201-5C4D-445E-BF0B-5C6D2B0A1945}">
      <dgm:prSet phldrT="[Text]" custT="1"/>
      <dgm:spPr/>
      <dgm:t>
        <a:bodyPr/>
        <a:lstStyle/>
        <a:p>
          <a:r>
            <a:rPr kumimoji="1" lang="ja-JP" sz="2800" dirty="0">
              <a:effectLst/>
            </a:rPr>
            <a:t>2</a:t>
          </a:r>
        </a:p>
      </dgm:t>
    </dgm:pt>
    <dgm:pt modelId="{40767EFF-7D52-4469-ACEE-7D28E67337E2}" type="sibTrans" cxnId="{B8AF1086-D7BE-446F-9133-738B599E9A7D}">
      <dgm:prSet/>
      <dgm:spPr/>
      <dgm:t>
        <a:bodyPr/>
        <a:lstStyle/>
        <a:p>
          <a:endParaRPr kumimoji="1" lang="ja-JP" sz="2800">
            <a:effectLst/>
          </a:endParaRPr>
        </a:p>
      </dgm:t>
    </dgm:pt>
    <dgm:pt modelId="{FE92FC33-5E0F-4302-9E80-A69E8ACDDE56}" type="parTrans" cxnId="{B8AF1086-D7BE-446F-9133-738B599E9A7D}">
      <dgm:prSet/>
      <dgm:spPr/>
      <dgm:t>
        <a:bodyPr/>
        <a:lstStyle/>
        <a:p>
          <a:endParaRPr kumimoji="1" lang="ja-JP" sz="2800">
            <a:effectLst/>
          </a:endParaRPr>
        </a:p>
      </dgm:t>
    </dgm:pt>
    <dgm:pt modelId="{4A8CBA57-6D8A-4CB3-85A5-EBA917ED3591}">
      <dgm:prSet phldrT="[Text]" custT="1"/>
      <dgm:spPr>
        <a:noFill/>
      </dgm:spPr>
      <dgm:t>
        <a:bodyPr/>
        <a:lstStyle/>
        <a:p>
          <a:r>
            <a:rPr kumimoji="1" lang="ja-JP" altLang="en-US" sz="2800" b="0" dirty="0" smtClean="0">
              <a:effectLst/>
            </a:rPr>
            <a:t>長期計画に基づいた会員増強戦略の立案</a:t>
          </a:r>
        </a:p>
      </dgm:t>
    </dgm:pt>
    <dgm:pt modelId="{4E3DC531-A27E-40D1-ABB9-CA50ACCC5BAF}" type="parTrans" cxnId="{98E5C2AD-2927-4C99-A203-D40CA64EBCC3}">
      <dgm:prSet/>
      <dgm:spPr/>
      <dgm:t>
        <a:bodyPr/>
        <a:lstStyle/>
        <a:p>
          <a:endParaRPr kumimoji="1" lang="ja-JP" altLang="en-US" sz="2800">
            <a:effectLst/>
          </a:endParaRPr>
        </a:p>
      </dgm:t>
    </dgm:pt>
    <dgm:pt modelId="{2C02F707-A875-4847-868D-EA2575A15921}" type="sibTrans" cxnId="{98E5C2AD-2927-4C99-A203-D40CA64EBCC3}">
      <dgm:prSet/>
      <dgm:spPr/>
      <dgm:t>
        <a:bodyPr/>
        <a:lstStyle/>
        <a:p>
          <a:endParaRPr kumimoji="1" lang="ja-JP" altLang="en-US" sz="2800">
            <a:effectLst/>
          </a:endParaRPr>
        </a:p>
      </dgm:t>
    </dgm:pt>
    <dgm:pt modelId="{4F33F921-6762-4807-9BEC-445B3C5B7DFA}">
      <dgm:prSet phldrT="[Text]" custT="1"/>
      <dgm:spPr/>
      <dgm:t>
        <a:bodyPr/>
        <a:lstStyle/>
        <a:p>
          <a:r>
            <a:rPr kumimoji="1" lang="en-US" altLang="ja-JP" sz="2800" dirty="0" smtClean="0">
              <a:effectLst/>
            </a:rPr>
            <a:t>5</a:t>
          </a:r>
          <a:endParaRPr kumimoji="1" lang="ja-JP" altLang="en-US" sz="2800" dirty="0" smtClean="0">
            <a:effectLst/>
          </a:endParaRPr>
        </a:p>
      </dgm:t>
    </dgm:pt>
    <dgm:pt modelId="{4292D0A3-2F4D-4543-B60A-433288ED85E9}" type="parTrans" cxnId="{47409284-C669-4D66-9921-72CE2D7214A8}">
      <dgm:prSet/>
      <dgm:spPr/>
      <dgm:t>
        <a:bodyPr/>
        <a:lstStyle/>
        <a:p>
          <a:endParaRPr kumimoji="1" lang="ja-JP" altLang="en-US" sz="2800">
            <a:effectLst/>
          </a:endParaRPr>
        </a:p>
      </dgm:t>
    </dgm:pt>
    <dgm:pt modelId="{D68E0420-4093-4F96-97D0-572614C5FABB}" type="sibTrans" cxnId="{47409284-C669-4D66-9921-72CE2D7214A8}">
      <dgm:prSet/>
      <dgm:spPr/>
      <dgm:t>
        <a:bodyPr/>
        <a:lstStyle/>
        <a:p>
          <a:endParaRPr kumimoji="1" lang="ja-JP" altLang="en-US" sz="2800">
            <a:effectLst/>
          </a:endParaRPr>
        </a:p>
      </dgm:t>
    </dgm:pt>
    <dgm:pt modelId="{8FEF9208-D1EF-40B6-B50C-3CB922683F8D}">
      <dgm:prSet custT="1"/>
      <dgm:spPr>
        <a:solidFill>
          <a:srgbClr val="FFFF00">
            <a:alpha val="90000"/>
          </a:srgbClr>
        </a:solidFill>
      </dgm:spPr>
      <dgm:t>
        <a:bodyPr/>
        <a:lstStyle/>
        <a:p>
          <a:r>
            <a:rPr kumimoji="1" lang="ja-JP" altLang="en-US" sz="2800" dirty="0" smtClean="0">
              <a:effectLst/>
            </a:rPr>
            <a:t>会員増強の実践</a:t>
          </a:r>
        </a:p>
      </dgm:t>
    </dgm:pt>
    <dgm:pt modelId="{23ECEB54-3A66-4ED6-A010-5AE0929DF690}" type="parTrans" cxnId="{14D28345-9B8C-404A-B05B-3140A4E499A7}">
      <dgm:prSet/>
      <dgm:spPr/>
      <dgm:t>
        <a:bodyPr/>
        <a:lstStyle/>
        <a:p>
          <a:endParaRPr kumimoji="1" lang="ja-JP" altLang="en-US" sz="2800">
            <a:effectLst/>
          </a:endParaRPr>
        </a:p>
      </dgm:t>
    </dgm:pt>
    <dgm:pt modelId="{2CA273A4-42D6-440C-8D97-EF76C0AF54AF}" type="sibTrans" cxnId="{14D28345-9B8C-404A-B05B-3140A4E499A7}">
      <dgm:prSet/>
      <dgm:spPr/>
      <dgm:t>
        <a:bodyPr/>
        <a:lstStyle/>
        <a:p>
          <a:endParaRPr kumimoji="1" lang="ja-JP" altLang="en-US" sz="2800">
            <a:effectLst/>
          </a:endParaRPr>
        </a:p>
      </dgm:t>
    </dgm:pt>
    <dgm:pt modelId="{3388A217-2570-4968-8C02-95429D389902}">
      <dgm:prSet custT="1"/>
      <dgm:spPr/>
      <dgm:t>
        <a:bodyPr/>
        <a:lstStyle/>
        <a:p>
          <a:r>
            <a:rPr kumimoji="1" lang="en-US" altLang="ja-JP" sz="2800" dirty="0" smtClean="0">
              <a:effectLst/>
            </a:rPr>
            <a:t>6</a:t>
          </a:r>
          <a:endParaRPr kumimoji="1" lang="ja-JP" altLang="en-US" sz="2800" dirty="0" smtClean="0">
            <a:effectLst/>
          </a:endParaRPr>
        </a:p>
      </dgm:t>
    </dgm:pt>
    <dgm:pt modelId="{BC2A0EBE-3270-46D8-9185-C03EEAC64685}" type="parTrans" cxnId="{EDB02C24-945B-4E0B-91F0-34317FF99AEE}">
      <dgm:prSet/>
      <dgm:spPr/>
      <dgm:t>
        <a:bodyPr/>
        <a:lstStyle/>
        <a:p>
          <a:endParaRPr kumimoji="1" lang="ja-JP" altLang="en-US" sz="2800">
            <a:effectLst/>
          </a:endParaRPr>
        </a:p>
      </dgm:t>
    </dgm:pt>
    <dgm:pt modelId="{93EC489A-63FD-408E-8564-0170EB989004}" type="sibTrans" cxnId="{EDB02C24-945B-4E0B-91F0-34317FF99AEE}">
      <dgm:prSet/>
      <dgm:spPr/>
      <dgm:t>
        <a:bodyPr/>
        <a:lstStyle/>
        <a:p>
          <a:endParaRPr kumimoji="1" lang="ja-JP" altLang="en-US" sz="2800">
            <a:effectLst/>
          </a:endParaRPr>
        </a:p>
      </dgm:t>
    </dgm:pt>
    <dgm:pt modelId="{4D465D20-54E4-46E0-82A3-46134CFD188D}">
      <dgm:prSet phldrT="[Text]" custT="1"/>
      <dgm:spPr/>
      <dgm:t>
        <a:bodyPr/>
        <a:lstStyle/>
        <a:p>
          <a:r>
            <a:rPr kumimoji="1" lang="en-US" altLang="ja-JP" sz="2800" dirty="0" smtClean="0">
              <a:effectLst/>
            </a:rPr>
            <a:t>4</a:t>
          </a:r>
          <a:endParaRPr kumimoji="1" lang="ja-JP" altLang="en-US" sz="2800" dirty="0" smtClean="0">
            <a:effectLst/>
          </a:endParaRPr>
        </a:p>
      </dgm:t>
    </dgm:pt>
    <dgm:pt modelId="{740653C6-EB1F-4228-BE95-927ECDC7EAF6}" type="sibTrans" cxnId="{14767BB7-F294-45C1-AF02-B18177C0C4F8}">
      <dgm:prSet/>
      <dgm:spPr/>
      <dgm:t>
        <a:bodyPr/>
        <a:lstStyle/>
        <a:p>
          <a:endParaRPr kumimoji="1" lang="ja-JP" altLang="en-US" sz="2800">
            <a:effectLst/>
          </a:endParaRPr>
        </a:p>
      </dgm:t>
    </dgm:pt>
    <dgm:pt modelId="{F875231C-2478-491B-B82A-6F0610D4B44C}" type="parTrans" cxnId="{14767BB7-F294-45C1-AF02-B18177C0C4F8}">
      <dgm:prSet/>
      <dgm:spPr/>
      <dgm:t>
        <a:bodyPr/>
        <a:lstStyle/>
        <a:p>
          <a:endParaRPr kumimoji="1" lang="ja-JP" altLang="en-US" sz="2800">
            <a:effectLst/>
          </a:endParaRPr>
        </a:p>
      </dgm:t>
    </dgm:pt>
    <dgm:pt modelId="{320E3720-EEC0-45F1-A236-6811EE33423C}">
      <dgm:prSet phldrT="[Text]" custT="1"/>
      <dgm:spPr>
        <a:noFill/>
      </dgm:spPr>
      <dgm:t>
        <a:bodyPr/>
        <a:lstStyle/>
        <a:p>
          <a:endParaRPr kumimoji="1" lang="ja-JP" altLang="en-US" sz="2800" dirty="0" smtClean="0">
            <a:effectLst/>
          </a:endParaRPr>
        </a:p>
      </dgm:t>
    </dgm:pt>
    <dgm:pt modelId="{28356964-677F-40E4-B225-7AB9CC2AD1BA}" type="parTrans" cxnId="{A99736BD-149E-4A96-ABD1-B0154DDE9332}">
      <dgm:prSet/>
      <dgm:spPr/>
      <dgm:t>
        <a:bodyPr/>
        <a:lstStyle/>
        <a:p>
          <a:endParaRPr kumimoji="1" lang="ja-JP" altLang="en-US" sz="2800">
            <a:effectLst/>
          </a:endParaRPr>
        </a:p>
      </dgm:t>
    </dgm:pt>
    <dgm:pt modelId="{6CD2EC2A-1E9C-4129-BE97-A665DFD1A61E}" type="sibTrans" cxnId="{A99736BD-149E-4A96-ABD1-B0154DDE9332}">
      <dgm:prSet/>
      <dgm:spPr/>
      <dgm:t>
        <a:bodyPr/>
        <a:lstStyle/>
        <a:p>
          <a:endParaRPr kumimoji="1" lang="ja-JP" altLang="en-US" sz="2800">
            <a:effectLst/>
          </a:endParaRPr>
        </a:p>
      </dgm:t>
    </dgm:pt>
    <dgm:pt modelId="{74EE5CD8-078F-4590-BF9C-A341A294A016}">
      <dgm:prSet phldrT="[Text]" custT="1"/>
      <dgm:spPr/>
      <dgm:t>
        <a:bodyPr/>
        <a:lstStyle/>
        <a:p>
          <a:r>
            <a:rPr kumimoji="1" lang="ja-JP" sz="2800" dirty="0">
              <a:effectLst/>
            </a:rPr>
            <a:t>1</a:t>
          </a:r>
        </a:p>
      </dgm:t>
    </dgm:pt>
    <dgm:pt modelId="{CF9FB981-E6ED-4440-AC98-4E4E2ABA2C55}" type="sibTrans" cxnId="{F40F9561-0D4C-44CF-91EF-A92B1DBDE44B}">
      <dgm:prSet/>
      <dgm:spPr/>
      <dgm:t>
        <a:bodyPr/>
        <a:lstStyle/>
        <a:p>
          <a:endParaRPr kumimoji="1" lang="ja-JP" sz="2800">
            <a:effectLst/>
          </a:endParaRPr>
        </a:p>
      </dgm:t>
    </dgm:pt>
    <dgm:pt modelId="{BB568D76-3363-43D3-B00C-3359A643216C}" type="parTrans" cxnId="{F40F9561-0D4C-44CF-91EF-A92B1DBDE44B}">
      <dgm:prSet/>
      <dgm:spPr/>
      <dgm:t>
        <a:bodyPr/>
        <a:lstStyle/>
        <a:p>
          <a:endParaRPr kumimoji="1" lang="ja-JP" sz="2800">
            <a:effectLst/>
          </a:endParaRPr>
        </a:p>
      </dgm:t>
    </dgm:pt>
    <dgm:pt modelId="{7218E12C-C421-4FC6-AF98-60F40A024C78}">
      <dgm:prSet custT="1"/>
      <dgm:spPr>
        <a:noFill/>
      </dgm:spPr>
      <dgm:t>
        <a:bodyPr/>
        <a:lstStyle/>
        <a:p>
          <a:r>
            <a:rPr kumimoji="1" lang="ja-JP" altLang="en-US" sz="2800" dirty="0" smtClean="0">
              <a:effectLst/>
            </a:rPr>
            <a:t>どんな増強をしたいのか？（理想クラブへ）</a:t>
          </a:r>
        </a:p>
      </dgm:t>
    </dgm:pt>
    <dgm:pt modelId="{E9D547B9-F642-4E2B-B162-BB37084C2AD7}" type="parTrans" cxnId="{BF5F6326-FB78-4392-B0D0-F7597FE620ED}">
      <dgm:prSet/>
      <dgm:spPr/>
      <dgm:t>
        <a:bodyPr/>
        <a:lstStyle/>
        <a:p>
          <a:endParaRPr kumimoji="1" lang="ja-JP" altLang="en-US"/>
        </a:p>
      </dgm:t>
    </dgm:pt>
    <dgm:pt modelId="{BD1420BF-AB58-4544-8939-99DC43190C4E}" type="sibTrans" cxnId="{BF5F6326-FB78-4392-B0D0-F7597FE620ED}">
      <dgm:prSet/>
      <dgm:spPr/>
      <dgm:t>
        <a:bodyPr/>
        <a:lstStyle/>
        <a:p>
          <a:endParaRPr kumimoji="1" lang="ja-JP" altLang="en-US"/>
        </a:p>
      </dgm:t>
    </dgm:pt>
    <dgm:pt modelId="{49A88D0C-CC08-4542-B813-1FE9F5FF6CEC}">
      <dgm:prSet custT="1"/>
      <dgm:spPr>
        <a:noFill/>
      </dgm:spPr>
      <dgm:t>
        <a:bodyPr/>
        <a:lstStyle/>
        <a:p>
          <a:endParaRPr kumimoji="1" lang="ja-JP" altLang="en-US" sz="2800" dirty="0" smtClean="0">
            <a:effectLst/>
          </a:endParaRPr>
        </a:p>
      </dgm:t>
    </dgm:pt>
    <dgm:pt modelId="{63B1B49D-5A86-45C2-A663-DE19E4407CDD}" type="parTrans" cxnId="{13C4150D-BCEC-44CB-8196-BE6C256CEDCF}">
      <dgm:prSet/>
      <dgm:spPr/>
      <dgm:t>
        <a:bodyPr/>
        <a:lstStyle/>
        <a:p>
          <a:endParaRPr kumimoji="1" lang="ja-JP" altLang="en-US"/>
        </a:p>
      </dgm:t>
    </dgm:pt>
    <dgm:pt modelId="{080879DA-81F6-4AA6-BAF6-433875773991}" type="sibTrans" cxnId="{13C4150D-BCEC-44CB-8196-BE6C256CEDCF}">
      <dgm:prSet/>
      <dgm:spPr/>
      <dgm:t>
        <a:bodyPr/>
        <a:lstStyle/>
        <a:p>
          <a:endParaRPr kumimoji="1" lang="ja-JP" altLang="en-US"/>
        </a:p>
      </dgm:t>
    </dgm:pt>
    <dgm:pt modelId="{D404A576-728B-49EB-A85D-65789200162D}">
      <dgm:prSet custT="1"/>
      <dgm:spPr/>
      <dgm:t>
        <a:bodyPr/>
        <a:lstStyle/>
        <a:p>
          <a:r>
            <a:rPr kumimoji="1" lang="ja-JP" altLang="en-US" sz="2800" dirty="0" smtClean="0">
              <a:effectLst/>
            </a:rPr>
            <a:t>維持・退会防止への理解</a:t>
          </a:r>
        </a:p>
      </dgm:t>
    </dgm:pt>
    <dgm:pt modelId="{E5DA2964-5A01-40FB-9E6C-959F68A43FA0}" type="sibTrans" cxnId="{E864EC2E-325D-4C1F-8087-B411EBD375E0}">
      <dgm:prSet/>
      <dgm:spPr/>
      <dgm:t>
        <a:bodyPr/>
        <a:lstStyle/>
        <a:p>
          <a:endParaRPr kumimoji="1" lang="ja-JP" altLang="en-US" sz="2800">
            <a:effectLst/>
          </a:endParaRPr>
        </a:p>
      </dgm:t>
    </dgm:pt>
    <dgm:pt modelId="{CFDFD4D1-5905-4983-A53F-9F3319E12A13}" type="parTrans" cxnId="{E864EC2E-325D-4C1F-8087-B411EBD375E0}">
      <dgm:prSet/>
      <dgm:spPr/>
      <dgm:t>
        <a:bodyPr/>
        <a:lstStyle/>
        <a:p>
          <a:endParaRPr kumimoji="1" lang="ja-JP" altLang="en-US" sz="2800">
            <a:effectLst/>
          </a:endParaRPr>
        </a:p>
      </dgm:t>
    </dgm:pt>
    <dgm:pt modelId="{73C46BF5-36CE-4B0F-86E0-08E789BD792F}" type="pres">
      <dgm:prSet presAssocID="{F6FEADD9-F67D-41F5-BA4C-3C84956E7F46}" presName="linearFlow" presStyleCnt="0">
        <dgm:presLayoutVars>
          <dgm:dir/>
          <dgm:animLvl val="lvl"/>
          <dgm:resizeHandles val="exact"/>
        </dgm:presLayoutVars>
      </dgm:prSet>
      <dgm:spPr/>
      <dgm:t>
        <a:bodyPr/>
        <a:lstStyle/>
        <a:p>
          <a:endParaRPr kumimoji="1" lang="ja-JP" altLang="en-US"/>
        </a:p>
      </dgm:t>
    </dgm:pt>
    <dgm:pt modelId="{8425F6B1-A811-4CAC-ADBC-2C44B2306526}" type="pres">
      <dgm:prSet presAssocID="{74EE5CD8-078F-4590-BF9C-A341A294A016}" presName="composite" presStyleCnt="0"/>
      <dgm:spPr/>
    </dgm:pt>
    <dgm:pt modelId="{02748806-C3E4-4106-96D7-A854A8CC7648}" type="pres">
      <dgm:prSet presAssocID="{74EE5CD8-078F-4590-BF9C-A341A294A016}" presName="parentText" presStyleLbl="alignNode1" presStyleIdx="0" presStyleCnt="6">
        <dgm:presLayoutVars>
          <dgm:chMax val="1"/>
          <dgm:bulletEnabled val="1"/>
        </dgm:presLayoutVars>
      </dgm:prSet>
      <dgm:spPr/>
      <dgm:t>
        <a:bodyPr/>
        <a:lstStyle/>
        <a:p>
          <a:endParaRPr kumimoji="1" lang="ja-JP" altLang="en-US"/>
        </a:p>
      </dgm:t>
    </dgm:pt>
    <dgm:pt modelId="{E38795DD-FECA-43EA-B13A-5F434C0D3D14}" type="pres">
      <dgm:prSet presAssocID="{74EE5CD8-078F-4590-BF9C-A341A294A016}" presName="descendantText" presStyleLbl="alignAcc1" presStyleIdx="0" presStyleCnt="6" custLinFactNeighborX="436" custLinFactNeighborY="-1141">
        <dgm:presLayoutVars>
          <dgm:bulletEnabled val="1"/>
        </dgm:presLayoutVars>
      </dgm:prSet>
      <dgm:spPr/>
      <dgm:t>
        <a:bodyPr/>
        <a:lstStyle/>
        <a:p>
          <a:endParaRPr kumimoji="1" lang="ja-JP" altLang="en-US"/>
        </a:p>
      </dgm:t>
    </dgm:pt>
    <dgm:pt modelId="{DE6E3664-DBEA-4A73-A78E-8D8F6631E5E2}" type="pres">
      <dgm:prSet presAssocID="{CF9FB981-E6ED-4440-AC98-4E4E2ABA2C55}" presName="sp" presStyleCnt="0"/>
      <dgm:spPr/>
    </dgm:pt>
    <dgm:pt modelId="{7CDE6629-6834-478A-8837-B58F578C13EA}" type="pres">
      <dgm:prSet presAssocID="{AA046201-5C4D-445E-BF0B-5C6D2B0A1945}" presName="composite" presStyleCnt="0"/>
      <dgm:spPr/>
    </dgm:pt>
    <dgm:pt modelId="{49C19947-667A-41BC-9FCE-049A7EAE243C}" type="pres">
      <dgm:prSet presAssocID="{AA046201-5C4D-445E-BF0B-5C6D2B0A1945}" presName="parentText" presStyleLbl="alignNode1" presStyleIdx="1" presStyleCnt="6">
        <dgm:presLayoutVars>
          <dgm:chMax val="1"/>
          <dgm:bulletEnabled val="1"/>
        </dgm:presLayoutVars>
      </dgm:prSet>
      <dgm:spPr/>
      <dgm:t>
        <a:bodyPr/>
        <a:lstStyle/>
        <a:p>
          <a:endParaRPr kumimoji="1" lang="ja-JP" altLang="en-US"/>
        </a:p>
      </dgm:t>
    </dgm:pt>
    <dgm:pt modelId="{DA783781-E7F5-418E-B59D-9E8D6E44A619}" type="pres">
      <dgm:prSet presAssocID="{AA046201-5C4D-445E-BF0B-5C6D2B0A1945}" presName="descendantText" presStyleLbl="alignAcc1" presStyleIdx="1" presStyleCnt="6">
        <dgm:presLayoutVars>
          <dgm:bulletEnabled val="1"/>
        </dgm:presLayoutVars>
      </dgm:prSet>
      <dgm:spPr/>
      <dgm:t>
        <a:bodyPr/>
        <a:lstStyle/>
        <a:p>
          <a:endParaRPr kumimoji="1" lang="ja-JP" altLang="en-US"/>
        </a:p>
      </dgm:t>
    </dgm:pt>
    <dgm:pt modelId="{ED50875A-0ECA-480D-A3F6-B76596C76AA3}" type="pres">
      <dgm:prSet presAssocID="{40767EFF-7D52-4469-ACEE-7D28E67337E2}" presName="sp" presStyleCnt="0"/>
      <dgm:spPr/>
    </dgm:pt>
    <dgm:pt modelId="{BF162F35-3EBF-46E1-9AD0-F47126C08E60}" type="pres">
      <dgm:prSet presAssocID="{D1776C8F-2B10-4075-8DF7-7F65AB725ED5}" presName="composite" presStyleCnt="0"/>
      <dgm:spPr/>
    </dgm:pt>
    <dgm:pt modelId="{EF9A8C97-9AB3-4A49-B31E-8C453CCFAD32}" type="pres">
      <dgm:prSet presAssocID="{D1776C8F-2B10-4075-8DF7-7F65AB725ED5}" presName="parentText" presStyleLbl="alignNode1" presStyleIdx="2" presStyleCnt="6">
        <dgm:presLayoutVars>
          <dgm:chMax val="1"/>
          <dgm:bulletEnabled val="1"/>
        </dgm:presLayoutVars>
      </dgm:prSet>
      <dgm:spPr/>
      <dgm:t>
        <a:bodyPr/>
        <a:lstStyle/>
        <a:p>
          <a:endParaRPr kumimoji="1" lang="ja-JP" altLang="en-US"/>
        </a:p>
      </dgm:t>
    </dgm:pt>
    <dgm:pt modelId="{05A352FD-FF39-4957-8931-6AA5727F0670}" type="pres">
      <dgm:prSet presAssocID="{D1776C8F-2B10-4075-8DF7-7F65AB725ED5}" presName="descendantText" presStyleLbl="alignAcc1" presStyleIdx="2" presStyleCnt="6">
        <dgm:presLayoutVars>
          <dgm:bulletEnabled val="1"/>
        </dgm:presLayoutVars>
      </dgm:prSet>
      <dgm:spPr/>
      <dgm:t>
        <a:bodyPr/>
        <a:lstStyle/>
        <a:p>
          <a:endParaRPr kumimoji="1" lang="ja-JP" altLang="en-US"/>
        </a:p>
      </dgm:t>
    </dgm:pt>
    <dgm:pt modelId="{E66D220E-8575-48B7-A5CE-7FC1305DD604}" type="pres">
      <dgm:prSet presAssocID="{88B75C29-8054-417D-BCE3-878A55118F6D}" presName="sp" presStyleCnt="0"/>
      <dgm:spPr/>
    </dgm:pt>
    <dgm:pt modelId="{AB32EF3C-2309-4507-B3FB-389821A0160F}" type="pres">
      <dgm:prSet presAssocID="{4D465D20-54E4-46E0-82A3-46134CFD188D}" presName="composite" presStyleCnt="0"/>
      <dgm:spPr/>
    </dgm:pt>
    <dgm:pt modelId="{B1C0DA0E-C313-4D73-BDA6-4C7EFCFAF10D}" type="pres">
      <dgm:prSet presAssocID="{4D465D20-54E4-46E0-82A3-46134CFD188D}" presName="parentText" presStyleLbl="alignNode1" presStyleIdx="3" presStyleCnt="6">
        <dgm:presLayoutVars>
          <dgm:chMax val="1"/>
          <dgm:bulletEnabled val="1"/>
        </dgm:presLayoutVars>
      </dgm:prSet>
      <dgm:spPr/>
      <dgm:t>
        <a:bodyPr/>
        <a:lstStyle/>
        <a:p>
          <a:endParaRPr kumimoji="1" lang="ja-JP" altLang="en-US"/>
        </a:p>
      </dgm:t>
    </dgm:pt>
    <dgm:pt modelId="{10E0F8E4-6C3B-434E-ADE9-803310C77EDB}" type="pres">
      <dgm:prSet presAssocID="{4D465D20-54E4-46E0-82A3-46134CFD188D}" presName="descendantText" presStyleLbl="alignAcc1" presStyleIdx="3" presStyleCnt="6" custLinFactNeighborX="858" custLinFactNeighborY="6335">
        <dgm:presLayoutVars>
          <dgm:bulletEnabled val="1"/>
        </dgm:presLayoutVars>
      </dgm:prSet>
      <dgm:spPr/>
      <dgm:t>
        <a:bodyPr/>
        <a:lstStyle/>
        <a:p>
          <a:endParaRPr kumimoji="1" lang="ja-JP" altLang="en-US"/>
        </a:p>
      </dgm:t>
    </dgm:pt>
    <dgm:pt modelId="{86CEBB0E-B892-4D65-AC60-75D9153A7BA6}" type="pres">
      <dgm:prSet presAssocID="{740653C6-EB1F-4228-BE95-927ECDC7EAF6}" presName="sp" presStyleCnt="0"/>
      <dgm:spPr/>
    </dgm:pt>
    <dgm:pt modelId="{A2C87947-5C3C-4955-8322-32959C99F887}" type="pres">
      <dgm:prSet presAssocID="{4F33F921-6762-4807-9BEC-445B3C5B7DFA}" presName="composite" presStyleCnt="0"/>
      <dgm:spPr/>
    </dgm:pt>
    <dgm:pt modelId="{1D357A2B-F79E-466A-AE2C-7F9E25C78CC3}" type="pres">
      <dgm:prSet presAssocID="{4F33F921-6762-4807-9BEC-445B3C5B7DFA}" presName="parentText" presStyleLbl="alignNode1" presStyleIdx="4" presStyleCnt="6">
        <dgm:presLayoutVars>
          <dgm:chMax val="1"/>
          <dgm:bulletEnabled val="1"/>
        </dgm:presLayoutVars>
      </dgm:prSet>
      <dgm:spPr/>
      <dgm:t>
        <a:bodyPr/>
        <a:lstStyle/>
        <a:p>
          <a:endParaRPr kumimoji="1" lang="ja-JP" altLang="en-US"/>
        </a:p>
      </dgm:t>
    </dgm:pt>
    <dgm:pt modelId="{F90708D2-2D90-4978-ADFE-D7CDECC9858E}" type="pres">
      <dgm:prSet presAssocID="{4F33F921-6762-4807-9BEC-445B3C5B7DFA}" presName="descendantText" presStyleLbl="alignAcc1" presStyleIdx="4" presStyleCnt="6">
        <dgm:presLayoutVars>
          <dgm:bulletEnabled val="1"/>
        </dgm:presLayoutVars>
      </dgm:prSet>
      <dgm:spPr/>
      <dgm:t>
        <a:bodyPr/>
        <a:lstStyle/>
        <a:p>
          <a:endParaRPr kumimoji="1" lang="ja-JP" altLang="en-US"/>
        </a:p>
      </dgm:t>
    </dgm:pt>
    <dgm:pt modelId="{04D3E69E-8A77-4DA8-BBFA-471A2E1F25FD}" type="pres">
      <dgm:prSet presAssocID="{D68E0420-4093-4F96-97D0-572614C5FABB}" presName="sp" presStyleCnt="0"/>
      <dgm:spPr/>
    </dgm:pt>
    <dgm:pt modelId="{EB721179-26D4-4E6E-9684-3C7494E9BBC1}" type="pres">
      <dgm:prSet presAssocID="{3388A217-2570-4968-8C02-95429D389902}" presName="composite" presStyleCnt="0"/>
      <dgm:spPr/>
    </dgm:pt>
    <dgm:pt modelId="{D0754D82-4792-4090-A3C3-4EFDF7275105}" type="pres">
      <dgm:prSet presAssocID="{3388A217-2570-4968-8C02-95429D389902}" presName="parentText" presStyleLbl="alignNode1" presStyleIdx="5" presStyleCnt="6">
        <dgm:presLayoutVars>
          <dgm:chMax val="1"/>
          <dgm:bulletEnabled val="1"/>
        </dgm:presLayoutVars>
      </dgm:prSet>
      <dgm:spPr/>
      <dgm:t>
        <a:bodyPr/>
        <a:lstStyle/>
        <a:p>
          <a:endParaRPr kumimoji="1" lang="ja-JP" altLang="en-US"/>
        </a:p>
      </dgm:t>
    </dgm:pt>
    <dgm:pt modelId="{7F1DD1C8-8995-486D-8895-37C8E7722590}" type="pres">
      <dgm:prSet presAssocID="{3388A217-2570-4968-8C02-95429D389902}" presName="descendantText" presStyleLbl="alignAcc1" presStyleIdx="5" presStyleCnt="6">
        <dgm:presLayoutVars>
          <dgm:bulletEnabled val="1"/>
        </dgm:presLayoutVars>
      </dgm:prSet>
      <dgm:spPr/>
      <dgm:t>
        <a:bodyPr/>
        <a:lstStyle/>
        <a:p>
          <a:endParaRPr kumimoji="1" lang="ja-JP" altLang="en-US"/>
        </a:p>
      </dgm:t>
    </dgm:pt>
  </dgm:ptLst>
  <dgm:cxnLst>
    <dgm:cxn modelId="{5EDF8675-32B6-41F2-927E-1B8B8671A78F}" type="presOf" srcId="{4D465D20-54E4-46E0-82A3-46134CFD188D}" destId="{B1C0DA0E-C313-4D73-BDA6-4C7EFCFAF10D}" srcOrd="0" destOrd="0" presId="urn:microsoft.com/office/officeart/2005/8/layout/chevron2"/>
    <dgm:cxn modelId="{B2ECD52F-BE06-4498-8742-31862E12D97F}" type="presOf" srcId="{7218E12C-C421-4FC6-AF98-60F40A024C78}" destId="{05A352FD-FF39-4957-8931-6AA5727F0670}" srcOrd="0" destOrd="1" presId="urn:microsoft.com/office/officeart/2005/8/layout/chevron2"/>
    <dgm:cxn modelId="{D4E37757-CB0C-440B-82D6-6CD4FE9AB7D7}" type="presOf" srcId="{8FEF9208-D1EF-40B6-B50C-3CB922683F8D}" destId="{F90708D2-2D90-4978-ADFE-D7CDECC9858E}" srcOrd="0" destOrd="0" presId="urn:microsoft.com/office/officeart/2005/8/layout/chevron2"/>
    <dgm:cxn modelId="{EDB02C24-945B-4E0B-91F0-34317FF99AEE}" srcId="{F6FEADD9-F67D-41F5-BA4C-3C84956E7F46}" destId="{3388A217-2570-4968-8C02-95429D389902}" srcOrd="5" destOrd="0" parTransId="{BC2A0EBE-3270-46D8-9185-C03EEAC64685}" sibTransId="{93EC489A-63FD-408E-8564-0170EB989004}"/>
    <dgm:cxn modelId="{9B774038-B486-4193-88E5-F7625E9BBD37}" type="presOf" srcId="{F6FEADD9-F67D-41F5-BA4C-3C84956E7F46}" destId="{73C46BF5-36CE-4B0F-86E0-08E789BD792F}" srcOrd="0" destOrd="0" presId="urn:microsoft.com/office/officeart/2005/8/layout/chevron2"/>
    <dgm:cxn modelId="{96CBE4D7-4D2F-4B8C-8884-72B0F30B8247}" type="presOf" srcId="{4F33F921-6762-4807-9BEC-445B3C5B7DFA}" destId="{1D357A2B-F79E-466A-AE2C-7F9E25C78CC3}" srcOrd="0" destOrd="0" presId="urn:microsoft.com/office/officeart/2005/8/layout/chevron2"/>
    <dgm:cxn modelId="{86DA8CC4-4CE9-4B47-B9D7-5A4C6C35DC54}" type="presOf" srcId="{C59269D0-92A5-481C-BA64-727AFB0DD545}" destId="{DA783781-E7F5-418E-B59D-9E8D6E44A619}" srcOrd="0" destOrd="0" presId="urn:microsoft.com/office/officeart/2005/8/layout/chevron2"/>
    <dgm:cxn modelId="{A29282D6-CB6B-47D8-B6BF-87093DE46207}" type="presOf" srcId="{D404A576-728B-49EB-A85D-65789200162D}" destId="{7F1DD1C8-8995-486D-8895-37C8E7722590}" srcOrd="0" destOrd="0" presId="urn:microsoft.com/office/officeart/2005/8/layout/chevron2"/>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520ED95D-9BDA-4E11-A7C1-3AED57F3E3CC}" type="presOf" srcId="{1E4D3931-0DBD-4211-A24A-6AF364284B1E}" destId="{E38795DD-FECA-43EA-B13A-5F434C0D3D14}" srcOrd="0" destOrd="0" presId="urn:microsoft.com/office/officeart/2005/8/layout/chevron2"/>
    <dgm:cxn modelId="{E864EC2E-325D-4C1F-8087-B411EBD375E0}" srcId="{3388A217-2570-4968-8C02-95429D389902}" destId="{D404A576-728B-49EB-A85D-65789200162D}" srcOrd="0" destOrd="0" parTransId="{CFDFD4D1-5905-4983-A53F-9F3319E12A13}" sibTransId="{E5DA2964-5A01-40FB-9E6C-959F68A43FA0}"/>
    <dgm:cxn modelId="{7077B78D-FCDC-4519-8416-DC357ACD5043}" srcId="{F6FEADD9-F67D-41F5-BA4C-3C84956E7F46}" destId="{D1776C8F-2B10-4075-8DF7-7F65AB725ED5}" srcOrd="2" destOrd="0" parTransId="{7291E740-3E17-41B3-99D3-1D67AE37CC3F}" sibTransId="{88B75C29-8054-417D-BCE3-878A55118F6D}"/>
    <dgm:cxn modelId="{14C0B983-CFDD-4014-88C1-D106C0A6C0C0}" type="presOf" srcId="{D1776C8F-2B10-4075-8DF7-7F65AB725ED5}" destId="{EF9A8C97-9AB3-4A49-B31E-8C453CCFAD32}" srcOrd="0" destOrd="0" presId="urn:microsoft.com/office/officeart/2005/8/layout/chevron2"/>
    <dgm:cxn modelId="{6AB8DDE2-AAC8-45AA-A1E2-5E53C6A3ED4C}" type="presOf" srcId="{320E3720-EEC0-45F1-A236-6811EE33423C}" destId="{05A352FD-FF39-4957-8931-6AA5727F0670}" srcOrd="0" destOrd="0" presId="urn:microsoft.com/office/officeart/2005/8/layout/chevron2"/>
    <dgm:cxn modelId="{14767BB7-F294-45C1-AF02-B18177C0C4F8}" srcId="{F6FEADD9-F67D-41F5-BA4C-3C84956E7F46}" destId="{4D465D20-54E4-46E0-82A3-46134CFD188D}" srcOrd="3" destOrd="0" parTransId="{F875231C-2478-491B-B82A-6F0610D4B44C}" sibTransId="{740653C6-EB1F-4228-BE95-927ECDC7EAF6}"/>
    <dgm:cxn modelId="{B5E87EAF-8CDD-4511-AB77-0DDB17EA4C3C}" type="presOf" srcId="{4A8CBA57-6D8A-4CB3-85A5-EBA917ED3591}" destId="{10E0F8E4-6C3B-434E-ADE9-803310C77EDB}" srcOrd="0" destOrd="0" presId="urn:microsoft.com/office/officeart/2005/8/layout/chevron2"/>
    <dgm:cxn modelId="{1475FC27-CAB3-4F0A-977E-6D41726DA36A}" type="presOf" srcId="{3388A217-2570-4968-8C02-95429D389902}" destId="{D0754D82-4792-4090-A3C3-4EFDF7275105}" srcOrd="0" destOrd="0" presId="urn:microsoft.com/office/officeart/2005/8/layout/chevron2"/>
    <dgm:cxn modelId="{14D28345-9B8C-404A-B05B-3140A4E499A7}" srcId="{4F33F921-6762-4807-9BEC-445B3C5B7DFA}" destId="{8FEF9208-D1EF-40B6-B50C-3CB922683F8D}" srcOrd="0" destOrd="0" parTransId="{23ECEB54-3A66-4ED6-A010-5AE0929DF690}" sibTransId="{2CA273A4-42D6-440C-8D97-EF76C0AF54AF}"/>
    <dgm:cxn modelId="{BF5F6326-FB78-4392-B0D0-F7597FE620ED}" srcId="{D1776C8F-2B10-4075-8DF7-7F65AB725ED5}" destId="{7218E12C-C421-4FC6-AF98-60F40A024C78}" srcOrd="1" destOrd="0" parTransId="{E9D547B9-F642-4E2B-B162-BB37084C2AD7}" sibTransId="{BD1420BF-AB58-4544-8939-99DC43190C4E}"/>
    <dgm:cxn modelId="{F40F9561-0D4C-44CF-91EF-A92B1DBDE44B}" srcId="{F6FEADD9-F67D-41F5-BA4C-3C84956E7F46}" destId="{74EE5CD8-078F-4590-BF9C-A341A294A016}" srcOrd="0" destOrd="0" parTransId="{BB568D76-3363-43D3-B00C-3359A643216C}" sibTransId="{CF9FB981-E6ED-4440-AC98-4E4E2ABA2C55}"/>
    <dgm:cxn modelId="{C35C2BA8-FAE6-4454-AB58-9ABD475CE96C}" type="presOf" srcId="{AA046201-5C4D-445E-BF0B-5C6D2B0A1945}" destId="{49C19947-667A-41BC-9FCE-049A7EAE243C}" srcOrd="0" destOrd="0" presId="urn:microsoft.com/office/officeart/2005/8/layout/chevron2"/>
    <dgm:cxn modelId="{1D7F51FA-6177-4FD2-83CE-389C84D52CD3}" type="presOf" srcId="{74EE5CD8-078F-4590-BF9C-A341A294A016}" destId="{02748806-C3E4-4106-96D7-A854A8CC7648}" srcOrd="0" destOrd="0" presId="urn:microsoft.com/office/officeart/2005/8/layout/chevron2"/>
    <dgm:cxn modelId="{13C4150D-BCEC-44CB-8196-BE6C256CEDCF}" srcId="{D1776C8F-2B10-4075-8DF7-7F65AB725ED5}" destId="{49A88D0C-CC08-4542-B813-1FE9F5FF6CEC}" srcOrd="2" destOrd="0" parTransId="{63B1B49D-5A86-45C2-A663-DE19E4407CDD}" sibTransId="{080879DA-81F6-4AA6-BAF6-433875773991}"/>
    <dgm:cxn modelId="{6538DB55-2AB2-493B-8C54-4573574DCAEB}" type="presOf" srcId="{49A88D0C-CC08-4542-B813-1FE9F5FF6CEC}" destId="{05A352FD-FF39-4957-8931-6AA5727F0670}" srcOrd="0" destOrd="2" presId="urn:microsoft.com/office/officeart/2005/8/layout/chevron2"/>
    <dgm:cxn modelId="{98E5C2AD-2927-4C99-A203-D40CA64EBCC3}" srcId="{4D465D20-54E4-46E0-82A3-46134CFD188D}" destId="{4A8CBA57-6D8A-4CB3-85A5-EBA917ED3591}" srcOrd="0" destOrd="0" parTransId="{4E3DC531-A27E-40D1-ABB9-CA50ACCC5BAF}" sibTransId="{2C02F707-A875-4847-868D-EA2575A15921}"/>
    <dgm:cxn modelId="{A99736BD-149E-4A96-ABD1-B0154DDE9332}" srcId="{D1776C8F-2B10-4075-8DF7-7F65AB725ED5}" destId="{320E3720-EEC0-45F1-A236-6811EE33423C}" srcOrd="0" destOrd="0" parTransId="{28356964-677F-40E4-B225-7AB9CC2AD1BA}" sibTransId="{6CD2EC2A-1E9C-4129-BE97-A665DFD1A61E}"/>
    <dgm:cxn modelId="{63E4D827-0083-4625-9FD6-043D8D32091E}" srcId="{74EE5CD8-078F-4590-BF9C-A341A294A016}" destId="{1E4D3931-0DBD-4211-A24A-6AF364284B1E}" srcOrd="0" destOrd="0" parTransId="{FC93695B-FD0E-4353-B1FD-4328F4386DEC}" sibTransId="{CADAA3D9-7C63-4729-85B0-64C8AF644EEF}"/>
    <dgm:cxn modelId="{47409284-C669-4D66-9921-72CE2D7214A8}" srcId="{F6FEADD9-F67D-41F5-BA4C-3C84956E7F46}" destId="{4F33F921-6762-4807-9BEC-445B3C5B7DFA}" srcOrd="4" destOrd="0" parTransId="{4292D0A3-2F4D-4543-B60A-433288ED85E9}" sibTransId="{D68E0420-4093-4F96-97D0-572614C5FABB}"/>
    <dgm:cxn modelId="{A9BF89D3-BF0E-48AE-85B2-A94BE66A16EB}" type="presParOf" srcId="{73C46BF5-36CE-4B0F-86E0-08E789BD792F}" destId="{8425F6B1-A811-4CAC-ADBC-2C44B2306526}" srcOrd="0" destOrd="0" presId="urn:microsoft.com/office/officeart/2005/8/layout/chevron2"/>
    <dgm:cxn modelId="{5462E126-59E1-48A4-8B17-72EC29EAF6DF}" type="presParOf" srcId="{8425F6B1-A811-4CAC-ADBC-2C44B2306526}" destId="{02748806-C3E4-4106-96D7-A854A8CC7648}" srcOrd="0" destOrd="0" presId="urn:microsoft.com/office/officeart/2005/8/layout/chevron2"/>
    <dgm:cxn modelId="{BB551184-13A9-4FA9-8F95-C15862D1564D}" type="presParOf" srcId="{8425F6B1-A811-4CAC-ADBC-2C44B2306526}" destId="{E38795DD-FECA-43EA-B13A-5F434C0D3D14}" srcOrd="1" destOrd="0" presId="urn:microsoft.com/office/officeart/2005/8/layout/chevron2"/>
    <dgm:cxn modelId="{5EAC4112-23AB-40C5-B4F9-E6785FF32001}" type="presParOf" srcId="{73C46BF5-36CE-4B0F-86E0-08E789BD792F}" destId="{DE6E3664-DBEA-4A73-A78E-8D8F6631E5E2}" srcOrd="1" destOrd="0" presId="urn:microsoft.com/office/officeart/2005/8/layout/chevron2"/>
    <dgm:cxn modelId="{A5FF1395-1C6F-49CB-A987-0FEA4BD37858}" type="presParOf" srcId="{73C46BF5-36CE-4B0F-86E0-08E789BD792F}" destId="{7CDE6629-6834-478A-8837-B58F578C13EA}" srcOrd="2" destOrd="0" presId="urn:microsoft.com/office/officeart/2005/8/layout/chevron2"/>
    <dgm:cxn modelId="{14222A65-622C-4B37-B7F1-42172FD95462}" type="presParOf" srcId="{7CDE6629-6834-478A-8837-B58F578C13EA}" destId="{49C19947-667A-41BC-9FCE-049A7EAE243C}" srcOrd="0" destOrd="0" presId="urn:microsoft.com/office/officeart/2005/8/layout/chevron2"/>
    <dgm:cxn modelId="{D159FB48-FF86-49E9-B2A3-AC82AF322DD9}" type="presParOf" srcId="{7CDE6629-6834-478A-8837-B58F578C13EA}" destId="{DA783781-E7F5-418E-B59D-9E8D6E44A619}" srcOrd="1" destOrd="0" presId="urn:microsoft.com/office/officeart/2005/8/layout/chevron2"/>
    <dgm:cxn modelId="{67E29F20-039B-42FF-B1C5-76C4DC76F3AE}" type="presParOf" srcId="{73C46BF5-36CE-4B0F-86E0-08E789BD792F}" destId="{ED50875A-0ECA-480D-A3F6-B76596C76AA3}" srcOrd="3" destOrd="0" presId="urn:microsoft.com/office/officeart/2005/8/layout/chevron2"/>
    <dgm:cxn modelId="{5BB585B0-9E05-4E19-B485-6487C05415E7}" type="presParOf" srcId="{73C46BF5-36CE-4B0F-86E0-08E789BD792F}" destId="{BF162F35-3EBF-46E1-9AD0-F47126C08E60}" srcOrd="4" destOrd="0" presId="urn:microsoft.com/office/officeart/2005/8/layout/chevron2"/>
    <dgm:cxn modelId="{478D69A4-EE8D-4112-8513-C8D376065E9F}" type="presParOf" srcId="{BF162F35-3EBF-46E1-9AD0-F47126C08E60}" destId="{EF9A8C97-9AB3-4A49-B31E-8C453CCFAD32}" srcOrd="0" destOrd="0" presId="urn:microsoft.com/office/officeart/2005/8/layout/chevron2"/>
    <dgm:cxn modelId="{60E284B5-8799-4195-AFCE-639D94315185}" type="presParOf" srcId="{BF162F35-3EBF-46E1-9AD0-F47126C08E60}" destId="{05A352FD-FF39-4957-8931-6AA5727F0670}" srcOrd="1" destOrd="0" presId="urn:microsoft.com/office/officeart/2005/8/layout/chevron2"/>
    <dgm:cxn modelId="{A6069BBC-8F8C-4D84-9B0A-5FA24492690D}" type="presParOf" srcId="{73C46BF5-36CE-4B0F-86E0-08E789BD792F}" destId="{E66D220E-8575-48B7-A5CE-7FC1305DD604}" srcOrd="5" destOrd="0" presId="urn:microsoft.com/office/officeart/2005/8/layout/chevron2"/>
    <dgm:cxn modelId="{9061DA2E-7F04-4202-B22A-131C700319A1}" type="presParOf" srcId="{73C46BF5-36CE-4B0F-86E0-08E789BD792F}" destId="{AB32EF3C-2309-4507-B3FB-389821A0160F}" srcOrd="6" destOrd="0" presId="urn:microsoft.com/office/officeart/2005/8/layout/chevron2"/>
    <dgm:cxn modelId="{FDAF8A1D-2D51-4A16-9991-5614D30F0503}" type="presParOf" srcId="{AB32EF3C-2309-4507-B3FB-389821A0160F}" destId="{B1C0DA0E-C313-4D73-BDA6-4C7EFCFAF10D}" srcOrd="0" destOrd="0" presId="urn:microsoft.com/office/officeart/2005/8/layout/chevron2"/>
    <dgm:cxn modelId="{84CF85F7-9121-41B1-A1A2-D5573EEA9F42}" type="presParOf" srcId="{AB32EF3C-2309-4507-B3FB-389821A0160F}" destId="{10E0F8E4-6C3B-434E-ADE9-803310C77EDB}" srcOrd="1" destOrd="0" presId="urn:microsoft.com/office/officeart/2005/8/layout/chevron2"/>
    <dgm:cxn modelId="{721292D0-272C-4A85-9FAD-15E37B5649FE}" type="presParOf" srcId="{73C46BF5-36CE-4B0F-86E0-08E789BD792F}" destId="{86CEBB0E-B892-4D65-AC60-75D9153A7BA6}" srcOrd="7" destOrd="0" presId="urn:microsoft.com/office/officeart/2005/8/layout/chevron2"/>
    <dgm:cxn modelId="{7F498EC7-A55D-4205-BD5B-7A556A474661}" type="presParOf" srcId="{73C46BF5-36CE-4B0F-86E0-08E789BD792F}" destId="{A2C87947-5C3C-4955-8322-32959C99F887}" srcOrd="8" destOrd="0" presId="urn:microsoft.com/office/officeart/2005/8/layout/chevron2"/>
    <dgm:cxn modelId="{FC8989C2-F060-4E5D-AEA6-A8B3ED467C7B}" type="presParOf" srcId="{A2C87947-5C3C-4955-8322-32959C99F887}" destId="{1D357A2B-F79E-466A-AE2C-7F9E25C78CC3}" srcOrd="0" destOrd="0" presId="urn:microsoft.com/office/officeart/2005/8/layout/chevron2"/>
    <dgm:cxn modelId="{87D8C9B1-6069-4489-9866-27217713AC1A}" type="presParOf" srcId="{A2C87947-5C3C-4955-8322-32959C99F887}" destId="{F90708D2-2D90-4978-ADFE-D7CDECC9858E}" srcOrd="1" destOrd="0" presId="urn:microsoft.com/office/officeart/2005/8/layout/chevron2"/>
    <dgm:cxn modelId="{1B869CF9-4226-4E51-AE27-BE6E75A39815}" type="presParOf" srcId="{73C46BF5-36CE-4B0F-86E0-08E789BD792F}" destId="{04D3E69E-8A77-4DA8-BBFA-471A2E1F25FD}" srcOrd="9" destOrd="0" presId="urn:microsoft.com/office/officeart/2005/8/layout/chevron2"/>
    <dgm:cxn modelId="{E0909F27-D706-4DC3-A210-D53D2C82991E}" type="presParOf" srcId="{73C46BF5-36CE-4B0F-86E0-08E789BD792F}" destId="{EB721179-26D4-4E6E-9684-3C7494E9BBC1}" srcOrd="10" destOrd="0" presId="urn:microsoft.com/office/officeart/2005/8/layout/chevron2"/>
    <dgm:cxn modelId="{28E27CBB-7E51-40E9-B1EF-A0F70D1D8460}" type="presParOf" srcId="{EB721179-26D4-4E6E-9684-3C7494E9BBC1}" destId="{D0754D82-4792-4090-A3C3-4EFDF7275105}" srcOrd="0" destOrd="0" presId="urn:microsoft.com/office/officeart/2005/8/layout/chevron2"/>
    <dgm:cxn modelId="{93DDB490-7FFA-47D8-AADD-C1CF8C7C3A63}" type="presParOf" srcId="{EB721179-26D4-4E6E-9684-3C7494E9BBC1}" destId="{7F1DD1C8-8995-486D-8895-37C8E772259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FEADD9-F67D-41F5-BA4C-3C84956E7F46}" type="doc">
      <dgm:prSet loTypeId="urn:microsoft.com/office/officeart/2005/8/layout/chevron2" loCatId="list" qsTypeId="urn:microsoft.com/office/officeart/2005/8/quickstyle/simple3" qsCatId="simple" csTypeId="urn:microsoft.com/office/officeart/2005/8/colors/colorful3" csCatId="colorful" phldr="1"/>
      <dgm:spPr/>
      <dgm:t>
        <a:bodyPr/>
        <a:lstStyle/>
        <a:p>
          <a:endParaRPr kumimoji="1" lang="ja-JP"/>
        </a:p>
      </dgm:t>
    </dgm:pt>
    <dgm:pt modelId="{C59269D0-92A5-481C-BA64-727AFB0DD545}">
      <dgm:prSet phldrT="[Text]" custT="1"/>
      <dgm:spPr>
        <a:noFill/>
      </dgm:spPr>
      <dgm:t>
        <a:bodyPr/>
        <a:lstStyle/>
        <a:p>
          <a:r>
            <a:rPr kumimoji="1" lang="ja-JP" altLang="en-US" sz="2800" dirty="0" smtClean="0">
              <a:effectLst/>
            </a:rPr>
            <a:t>会員増強の必要性とその共有</a:t>
          </a:r>
          <a:endParaRPr kumimoji="1" lang="ja-JP" sz="2800" dirty="0">
            <a:effectLst/>
          </a:endParaRPr>
        </a:p>
      </dgm:t>
    </dgm:pt>
    <dgm:pt modelId="{312CC84D-092F-422A-AA24-A4619DBBB7BE}" type="parTrans" cxnId="{9071FB3B-D26B-4384-BD1A-80C12C62D02C}">
      <dgm:prSet/>
      <dgm:spPr/>
      <dgm:t>
        <a:bodyPr/>
        <a:lstStyle/>
        <a:p>
          <a:endParaRPr kumimoji="1" lang="ja-JP" sz="2800">
            <a:effectLst/>
          </a:endParaRPr>
        </a:p>
      </dgm:t>
    </dgm:pt>
    <dgm:pt modelId="{266DE8E8-1339-41C4-B9A7-6148496C7FA9}" type="sibTrans" cxnId="{9071FB3B-D26B-4384-BD1A-80C12C62D02C}">
      <dgm:prSet/>
      <dgm:spPr/>
      <dgm:t>
        <a:bodyPr/>
        <a:lstStyle/>
        <a:p>
          <a:endParaRPr kumimoji="1" lang="ja-JP" sz="2800">
            <a:effectLst/>
          </a:endParaRPr>
        </a:p>
      </dgm:t>
    </dgm:pt>
    <dgm:pt modelId="{D1776C8F-2B10-4075-8DF7-7F65AB725ED5}">
      <dgm:prSet phldrT="[Text]" custT="1"/>
      <dgm:spPr/>
      <dgm:t>
        <a:bodyPr/>
        <a:lstStyle/>
        <a:p>
          <a:r>
            <a:rPr kumimoji="1" lang="en-US" altLang="ja-JP" sz="2800" dirty="0" smtClean="0">
              <a:effectLst/>
            </a:rPr>
            <a:t>3</a:t>
          </a:r>
          <a:endParaRPr kumimoji="1" lang="ja-JP" sz="2800" dirty="0">
            <a:effectLst/>
          </a:endParaRPr>
        </a:p>
      </dgm:t>
    </dgm:pt>
    <dgm:pt modelId="{7291E740-3E17-41B3-99D3-1D67AE37CC3F}" type="parTrans" cxnId="{7077B78D-FCDC-4519-8416-DC357ACD5043}">
      <dgm:prSet/>
      <dgm:spPr/>
      <dgm:t>
        <a:bodyPr/>
        <a:lstStyle/>
        <a:p>
          <a:endParaRPr kumimoji="1" lang="ja-JP" sz="2800">
            <a:effectLst/>
          </a:endParaRPr>
        </a:p>
      </dgm:t>
    </dgm:pt>
    <dgm:pt modelId="{88B75C29-8054-417D-BCE3-878A55118F6D}" type="sibTrans" cxnId="{7077B78D-FCDC-4519-8416-DC357ACD5043}">
      <dgm:prSet/>
      <dgm:spPr/>
      <dgm:t>
        <a:bodyPr/>
        <a:lstStyle/>
        <a:p>
          <a:endParaRPr kumimoji="1" lang="ja-JP" sz="2800">
            <a:effectLst/>
          </a:endParaRPr>
        </a:p>
      </dgm:t>
    </dgm:pt>
    <dgm:pt modelId="{1E4D3931-0DBD-4211-A24A-6AF364284B1E}">
      <dgm:prSet phldrT="[Text]" custT="1"/>
      <dgm:spPr>
        <a:noFill/>
      </dgm:spPr>
      <dgm:t>
        <a:bodyPr/>
        <a:lstStyle/>
        <a:p>
          <a:pPr marL="280988" indent="-280988"/>
          <a:r>
            <a:rPr kumimoji="1" lang="ja-JP" altLang="en-US" sz="2800" dirty="0" smtClean="0">
              <a:effectLst/>
            </a:rPr>
            <a:t>自分のクラブを知る</a:t>
          </a:r>
          <a:endParaRPr kumimoji="1" lang="ja-JP" sz="2800" dirty="0">
            <a:effectLst/>
          </a:endParaRPr>
        </a:p>
      </dgm:t>
    </dgm:pt>
    <dgm:pt modelId="{CADAA3D9-7C63-4729-85B0-64C8AF644EEF}" type="sibTrans" cxnId="{63E4D827-0083-4625-9FD6-043D8D32091E}">
      <dgm:prSet/>
      <dgm:spPr/>
      <dgm:t>
        <a:bodyPr/>
        <a:lstStyle/>
        <a:p>
          <a:endParaRPr kumimoji="1" lang="ja-JP" sz="2800">
            <a:effectLst/>
          </a:endParaRPr>
        </a:p>
      </dgm:t>
    </dgm:pt>
    <dgm:pt modelId="{FC93695B-FD0E-4353-B1FD-4328F4386DEC}" type="parTrans" cxnId="{63E4D827-0083-4625-9FD6-043D8D32091E}">
      <dgm:prSet/>
      <dgm:spPr/>
      <dgm:t>
        <a:bodyPr/>
        <a:lstStyle/>
        <a:p>
          <a:endParaRPr kumimoji="1" lang="ja-JP" sz="2800">
            <a:effectLst/>
          </a:endParaRPr>
        </a:p>
      </dgm:t>
    </dgm:pt>
    <dgm:pt modelId="{AA046201-5C4D-445E-BF0B-5C6D2B0A1945}">
      <dgm:prSet phldrT="[Text]" custT="1"/>
      <dgm:spPr/>
      <dgm:t>
        <a:bodyPr/>
        <a:lstStyle/>
        <a:p>
          <a:r>
            <a:rPr kumimoji="1" lang="ja-JP" sz="2800" dirty="0">
              <a:effectLst/>
            </a:rPr>
            <a:t>2</a:t>
          </a:r>
        </a:p>
      </dgm:t>
    </dgm:pt>
    <dgm:pt modelId="{40767EFF-7D52-4469-ACEE-7D28E67337E2}" type="sibTrans" cxnId="{B8AF1086-D7BE-446F-9133-738B599E9A7D}">
      <dgm:prSet/>
      <dgm:spPr/>
      <dgm:t>
        <a:bodyPr/>
        <a:lstStyle/>
        <a:p>
          <a:endParaRPr kumimoji="1" lang="ja-JP" sz="2800">
            <a:effectLst/>
          </a:endParaRPr>
        </a:p>
      </dgm:t>
    </dgm:pt>
    <dgm:pt modelId="{FE92FC33-5E0F-4302-9E80-A69E8ACDDE56}" type="parTrans" cxnId="{B8AF1086-D7BE-446F-9133-738B599E9A7D}">
      <dgm:prSet/>
      <dgm:spPr/>
      <dgm:t>
        <a:bodyPr/>
        <a:lstStyle/>
        <a:p>
          <a:endParaRPr kumimoji="1" lang="ja-JP" sz="2800">
            <a:effectLst/>
          </a:endParaRPr>
        </a:p>
      </dgm:t>
    </dgm:pt>
    <dgm:pt modelId="{4A8CBA57-6D8A-4CB3-85A5-EBA917ED3591}">
      <dgm:prSet phldrT="[Text]" custT="1"/>
      <dgm:spPr>
        <a:noFill/>
      </dgm:spPr>
      <dgm:t>
        <a:bodyPr/>
        <a:lstStyle/>
        <a:p>
          <a:r>
            <a:rPr kumimoji="1" lang="ja-JP" altLang="en-US" sz="2800" b="0" dirty="0" smtClean="0">
              <a:effectLst/>
            </a:rPr>
            <a:t>長期計画に基づいた会員増強戦略の立案</a:t>
          </a:r>
        </a:p>
      </dgm:t>
    </dgm:pt>
    <dgm:pt modelId="{4E3DC531-A27E-40D1-ABB9-CA50ACCC5BAF}" type="parTrans" cxnId="{98E5C2AD-2927-4C99-A203-D40CA64EBCC3}">
      <dgm:prSet/>
      <dgm:spPr/>
      <dgm:t>
        <a:bodyPr/>
        <a:lstStyle/>
        <a:p>
          <a:endParaRPr kumimoji="1" lang="ja-JP" altLang="en-US" sz="2800">
            <a:effectLst/>
          </a:endParaRPr>
        </a:p>
      </dgm:t>
    </dgm:pt>
    <dgm:pt modelId="{2C02F707-A875-4847-868D-EA2575A15921}" type="sibTrans" cxnId="{98E5C2AD-2927-4C99-A203-D40CA64EBCC3}">
      <dgm:prSet/>
      <dgm:spPr/>
      <dgm:t>
        <a:bodyPr/>
        <a:lstStyle/>
        <a:p>
          <a:endParaRPr kumimoji="1" lang="ja-JP" altLang="en-US" sz="2800">
            <a:effectLst/>
          </a:endParaRPr>
        </a:p>
      </dgm:t>
    </dgm:pt>
    <dgm:pt modelId="{4F33F921-6762-4807-9BEC-445B3C5B7DFA}">
      <dgm:prSet phldrT="[Text]" custT="1"/>
      <dgm:spPr/>
      <dgm:t>
        <a:bodyPr/>
        <a:lstStyle/>
        <a:p>
          <a:r>
            <a:rPr kumimoji="1" lang="en-US" altLang="ja-JP" sz="2800" dirty="0" smtClean="0">
              <a:effectLst/>
            </a:rPr>
            <a:t>5</a:t>
          </a:r>
          <a:endParaRPr kumimoji="1" lang="ja-JP" altLang="en-US" sz="2800" dirty="0" smtClean="0">
            <a:effectLst/>
          </a:endParaRPr>
        </a:p>
      </dgm:t>
    </dgm:pt>
    <dgm:pt modelId="{4292D0A3-2F4D-4543-B60A-433288ED85E9}" type="parTrans" cxnId="{47409284-C669-4D66-9921-72CE2D7214A8}">
      <dgm:prSet/>
      <dgm:spPr/>
      <dgm:t>
        <a:bodyPr/>
        <a:lstStyle/>
        <a:p>
          <a:endParaRPr kumimoji="1" lang="ja-JP" altLang="en-US" sz="2800">
            <a:effectLst/>
          </a:endParaRPr>
        </a:p>
      </dgm:t>
    </dgm:pt>
    <dgm:pt modelId="{D68E0420-4093-4F96-97D0-572614C5FABB}" type="sibTrans" cxnId="{47409284-C669-4D66-9921-72CE2D7214A8}">
      <dgm:prSet/>
      <dgm:spPr/>
      <dgm:t>
        <a:bodyPr/>
        <a:lstStyle/>
        <a:p>
          <a:endParaRPr kumimoji="1" lang="ja-JP" altLang="en-US" sz="2800">
            <a:effectLst/>
          </a:endParaRPr>
        </a:p>
      </dgm:t>
    </dgm:pt>
    <dgm:pt modelId="{8FEF9208-D1EF-40B6-B50C-3CB922683F8D}">
      <dgm:prSet custT="1"/>
      <dgm:spPr>
        <a:noFill/>
      </dgm:spPr>
      <dgm:t>
        <a:bodyPr/>
        <a:lstStyle/>
        <a:p>
          <a:r>
            <a:rPr kumimoji="1" lang="ja-JP" altLang="en-US" sz="2800" dirty="0" smtClean="0">
              <a:effectLst/>
            </a:rPr>
            <a:t>会員増強の実践</a:t>
          </a:r>
        </a:p>
      </dgm:t>
    </dgm:pt>
    <dgm:pt modelId="{23ECEB54-3A66-4ED6-A010-5AE0929DF690}" type="parTrans" cxnId="{14D28345-9B8C-404A-B05B-3140A4E499A7}">
      <dgm:prSet/>
      <dgm:spPr/>
      <dgm:t>
        <a:bodyPr/>
        <a:lstStyle/>
        <a:p>
          <a:endParaRPr kumimoji="1" lang="ja-JP" altLang="en-US" sz="2800">
            <a:effectLst/>
          </a:endParaRPr>
        </a:p>
      </dgm:t>
    </dgm:pt>
    <dgm:pt modelId="{2CA273A4-42D6-440C-8D97-EF76C0AF54AF}" type="sibTrans" cxnId="{14D28345-9B8C-404A-B05B-3140A4E499A7}">
      <dgm:prSet/>
      <dgm:spPr/>
      <dgm:t>
        <a:bodyPr/>
        <a:lstStyle/>
        <a:p>
          <a:endParaRPr kumimoji="1" lang="ja-JP" altLang="en-US" sz="2800">
            <a:effectLst/>
          </a:endParaRPr>
        </a:p>
      </dgm:t>
    </dgm:pt>
    <dgm:pt modelId="{3388A217-2570-4968-8C02-95429D389902}">
      <dgm:prSet custT="1"/>
      <dgm:spPr/>
      <dgm:t>
        <a:bodyPr/>
        <a:lstStyle/>
        <a:p>
          <a:r>
            <a:rPr kumimoji="1" lang="en-US" altLang="ja-JP" sz="2800" dirty="0" smtClean="0">
              <a:effectLst/>
            </a:rPr>
            <a:t>6</a:t>
          </a:r>
          <a:endParaRPr kumimoji="1" lang="ja-JP" altLang="en-US" sz="2800" dirty="0" smtClean="0">
            <a:effectLst/>
          </a:endParaRPr>
        </a:p>
      </dgm:t>
    </dgm:pt>
    <dgm:pt modelId="{BC2A0EBE-3270-46D8-9185-C03EEAC64685}" type="parTrans" cxnId="{EDB02C24-945B-4E0B-91F0-34317FF99AEE}">
      <dgm:prSet/>
      <dgm:spPr/>
      <dgm:t>
        <a:bodyPr/>
        <a:lstStyle/>
        <a:p>
          <a:endParaRPr kumimoji="1" lang="ja-JP" altLang="en-US" sz="2800">
            <a:effectLst/>
          </a:endParaRPr>
        </a:p>
      </dgm:t>
    </dgm:pt>
    <dgm:pt modelId="{93EC489A-63FD-408E-8564-0170EB989004}" type="sibTrans" cxnId="{EDB02C24-945B-4E0B-91F0-34317FF99AEE}">
      <dgm:prSet/>
      <dgm:spPr/>
      <dgm:t>
        <a:bodyPr/>
        <a:lstStyle/>
        <a:p>
          <a:endParaRPr kumimoji="1" lang="ja-JP" altLang="en-US" sz="2800">
            <a:effectLst/>
          </a:endParaRPr>
        </a:p>
      </dgm:t>
    </dgm:pt>
    <dgm:pt modelId="{4D465D20-54E4-46E0-82A3-46134CFD188D}">
      <dgm:prSet phldrT="[Text]" custT="1"/>
      <dgm:spPr/>
      <dgm:t>
        <a:bodyPr/>
        <a:lstStyle/>
        <a:p>
          <a:r>
            <a:rPr kumimoji="1" lang="en-US" altLang="ja-JP" sz="2800" dirty="0" smtClean="0">
              <a:effectLst/>
            </a:rPr>
            <a:t>4</a:t>
          </a:r>
          <a:endParaRPr kumimoji="1" lang="ja-JP" altLang="en-US" sz="2800" dirty="0" smtClean="0">
            <a:effectLst/>
          </a:endParaRPr>
        </a:p>
      </dgm:t>
    </dgm:pt>
    <dgm:pt modelId="{740653C6-EB1F-4228-BE95-927ECDC7EAF6}" type="sibTrans" cxnId="{14767BB7-F294-45C1-AF02-B18177C0C4F8}">
      <dgm:prSet/>
      <dgm:spPr/>
      <dgm:t>
        <a:bodyPr/>
        <a:lstStyle/>
        <a:p>
          <a:endParaRPr kumimoji="1" lang="ja-JP" altLang="en-US" sz="2800">
            <a:effectLst/>
          </a:endParaRPr>
        </a:p>
      </dgm:t>
    </dgm:pt>
    <dgm:pt modelId="{F875231C-2478-491B-B82A-6F0610D4B44C}" type="parTrans" cxnId="{14767BB7-F294-45C1-AF02-B18177C0C4F8}">
      <dgm:prSet/>
      <dgm:spPr/>
      <dgm:t>
        <a:bodyPr/>
        <a:lstStyle/>
        <a:p>
          <a:endParaRPr kumimoji="1" lang="ja-JP" altLang="en-US" sz="2800">
            <a:effectLst/>
          </a:endParaRPr>
        </a:p>
      </dgm:t>
    </dgm:pt>
    <dgm:pt modelId="{320E3720-EEC0-45F1-A236-6811EE33423C}">
      <dgm:prSet phldrT="[Text]" custT="1"/>
      <dgm:spPr>
        <a:noFill/>
      </dgm:spPr>
      <dgm:t>
        <a:bodyPr/>
        <a:lstStyle/>
        <a:p>
          <a:endParaRPr kumimoji="1" lang="ja-JP" altLang="en-US" sz="2800" dirty="0" smtClean="0">
            <a:effectLst/>
          </a:endParaRPr>
        </a:p>
      </dgm:t>
    </dgm:pt>
    <dgm:pt modelId="{28356964-677F-40E4-B225-7AB9CC2AD1BA}" type="parTrans" cxnId="{A99736BD-149E-4A96-ABD1-B0154DDE9332}">
      <dgm:prSet/>
      <dgm:spPr/>
      <dgm:t>
        <a:bodyPr/>
        <a:lstStyle/>
        <a:p>
          <a:endParaRPr kumimoji="1" lang="ja-JP" altLang="en-US" sz="2800">
            <a:effectLst/>
          </a:endParaRPr>
        </a:p>
      </dgm:t>
    </dgm:pt>
    <dgm:pt modelId="{6CD2EC2A-1E9C-4129-BE97-A665DFD1A61E}" type="sibTrans" cxnId="{A99736BD-149E-4A96-ABD1-B0154DDE9332}">
      <dgm:prSet/>
      <dgm:spPr/>
      <dgm:t>
        <a:bodyPr/>
        <a:lstStyle/>
        <a:p>
          <a:endParaRPr kumimoji="1" lang="ja-JP" altLang="en-US" sz="2800">
            <a:effectLst/>
          </a:endParaRPr>
        </a:p>
      </dgm:t>
    </dgm:pt>
    <dgm:pt modelId="{74EE5CD8-078F-4590-BF9C-A341A294A016}">
      <dgm:prSet phldrT="[Text]" custT="1"/>
      <dgm:spPr/>
      <dgm:t>
        <a:bodyPr/>
        <a:lstStyle/>
        <a:p>
          <a:r>
            <a:rPr kumimoji="1" lang="ja-JP" sz="2800" dirty="0">
              <a:effectLst/>
            </a:rPr>
            <a:t>1</a:t>
          </a:r>
        </a:p>
      </dgm:t>
    </dgm:pt>
    <dgm:pt modelId="{CF9FB981-E6ED-4440-AC98-4E4E2ABA2C55}" type="sibTrans" cxnId="{F40F9561-0D4C-44CF-91EF-A92B1DBDE44B}">
      <dgm:prSet/>
      <dgm:spPr/>
      <dgm:t>
        <a:bodyPr/>
        <a:lstStyle/>
        <a:p>
          <a:endParaRPr kumimoji="1" lang="ja-JP" sz="2800">
            <a:effectLst/>
          </a:endParaRPr>
        </a:p>
      </dgm:t>
    </dgm:pt>
    <dgm:pt modelId="{BB568D76-3363-43D3-B00C-3359A643216C}" type="parTrans" cxnId="{F40F9561-0D4C-44CF-91EF-A92B1DBDE44B}">
      <dgm:prSet/>
      <dgm:spPr/>
      <dgm:t>
        <a:bodyPr/>
        <a:lstStyle/>
        <a:p>
          <a:endParaRPr kumimoji="1" lang="ja-JP" sz="2800">
            <a:effectLst/>
          </a:endParaRPr>
        </a:p>
      </dgm:t>
    </dgm:pt>
    <dgm:pt modelId="{7218E12C-C421-4FC6-AF98-60F40A024C78}">
      <dgm:prSet custT="1"/>
      <dgm:spPr>
        <a:noFill/>
      </dgm:spPr>
      <dgm:t>
        <a:bodyPr/>
        <a:lstStyle/>
        <a:p>
          <a:r>
            <a:rPr kumimoji="1" lang="ja-JP" altLang="en-US" sz="2800" dirty="0" smtClean="0">
              <a:effectLst/>
            </a:rPr>
            <a:t>どんな増強をしたいのか？（理想クラブへ）</a:t>
          </a:r>
        </a:p>
      </dgm:t>
    </dgm:pt>
    <dgm:pt modelId="{E9D547B9-F642-4E2B-B162-BB37084C2AD7}" type="parTrans" cxnId="{BF5F6326-FB78-4392-B0D0-F7597FE620ED}">
      <dgm:prSet/>
      <dgm:spPr/>
      <dgm:t>
        <a:bodyPr/>
        <a:lstStyle/>
        <a:p>
          <a:endParaRPr kumimoji="1" lang="ja-JP" altLang="en-US"/>
        </a:p>
      </dgm:t>
    </dgm:pt>
    <dgm:pt modelId="{BD1420BF-AB58-4544-8939-99DC43190C4E}" type="sibTrans" cxnId="{BF5F6326-FB78-4392-B0D0-F7597FE620ED}">
      <dgm:prSet/>
      <dgm:spPr/>
      <dgm:t>
        <a:bodyPr/>
        <a:lstStyle/>
        <a:p>
          <a:endParaRPr kumimoji="1" lang="ja-JP" altLang="en-US"/>
        </a:p>
      </dgm:t>
    </dgm:pt>
    <dgm:pt modelId="{49A88D0C-CC08-4542-B813-1FE9F5FF6CEC}">
      <dgm:prSet custT="1"/>
      <dgm:spPr>
        <a:noFill/>
      </dgm:spPr>
      <dgm:t>
        <a:bodyPr/>
        <a:lstStyle/>
        <a:p>
          <a:endParaRPr kumimoji="1" lang="ja-JP" altLang="en-US" sz="2800" dirty="0" smtClean="0">
            <a:effectLst/>
          </a:endParaRPr>
        </a:p>
      </dgm:t>
    </dgm:pt>
    <dgm:pt modelId="{63B1B49D-5A86-45C2-A663-DE19E4407CDD}" type="parTrans" cxnId="{13C4150D-BCEC-44CB-8196-BE6C256CEDCF}">
      <dgm:prSet/>
      <dgm:spPr/>
      <dgm:t>
        <a:bodyPr/>
        <a:lstStyle/>
        <a:p>
          <a:endParaRPr kumimoji="1" lang="ja-JP" altLang="en-US"/>
        </a:p>
      </dgm:t>
    </dgm:pt>
    <dgm:pt modelId="{080879DA-81F6-4AA6-BAF6-433875773991}" type="sibTrans" cxnId="{13C4150D-BCEC-44CB-8196-BE6C256CEDCF}">
      <dgm:prSet/>
      <dgm:spPr/>
      <dgm:t>
        <a:bodyPr/>
        <a:lstStyle/>
        <a:p>
          <a:endParaRPr kumimoji="1" lang="ja-JP" altLang="en-US"/>
        </a:p>
      </dgm:t>
    </dgm:pt>
    <dgm:pt modelId="{D404A576-728B-49EB-A85D-65789200162D}">
      <dgm:prSet custT="1"/>
      <dgm:spPr>
        <a:solidFill>
          <a:srgbClr val="FFFF00">
            <a:alpha val="90000"/>
          </a:srgbClr>
        </a:solidFill>
      </dgm:spPr>
      <dgm:t>
        <a:bodyPr/>
        <a:lstStyle/>
        <a:p>
          <a:r>
            <a:rPr kumimoji="1" lang="ja-JP" altLang="en-US" sz="2800" dirty="0" smtClean="0">
              <a:effectLst/>
            </a:rPr>
            <a:t>維持・退会防止への理解</a:t>
          </a:r>
        </a:p>
      </dgm:t>
    </dgm:pt>
    <dgm:pt modelId="{E5DA2964-5A01-40FB-9E6C-959F68A43FA0}" type="sibTrans" cxnId="{E864EC2E-325D-4C1F-8087-B411EBD375E0}">
      <dgm:prSet/>
      <dgm:spPr/>
      <dgm:t>
        <a:bodyPr/>
        <a:lstStyle/>
        <a:p>
          <a:endParaRPr kumimoji="1" lang="ja-JP" altLang="en-US" sz="2800">
            <a:effectLst/>
          </a:endParaRPr>
        </a:p>
      </dgm:t>
    </dgm:pt>
    <dgm:pt modelId="{CFDFD4D1-5905-4983-A53F-9F3319E12A13}" type="parTrans" cxnId="{E864EC2E-325D-4C1F-8087-B411EBD375E0}">
      <dgm:prSet/>
      <dgm:spPr/>
      <dgm:t>
        <a:bodyPr/>
        <a:lstStyle/>
        <a:p>
          <a:endParaRPr kumimoji="1" lang="ja-JP" altLang="en-US" sz="2800">
            <a:effectLst/>
          </a:endParaRPr>
        </a:p>
      </dgm:t>
    </dgm:pt>
    <dgm:pt modelId="{73C46BF5-36CE-4B0F-86E0-08E789BD792F}" type="pres">
      <dgm:prSet presAssocID="{F6FEADD9-F67D-41F5-BA4C-3C84956E7F46}" presName="linearFlow" presStyleCnt="0">
        <dgm:presLayoutVars>
          <dgm:dir/>
          <dgm:animLvl val="lvl"/>
          <dgm:resizeHandles val="exact"/>
        </dgm:presLayoutVars>
      </dgm:prSet>
      <dgm:spPr/>
      <dgm:t>
        <a:bodyPr/>
        <a:lstStyle/>
        <a:p>
          <a:endParaRPr kumimoji="1" lang="ja-JP" altLang="en-US"/>
        </a:p>
      </dgm:t>
    </dgm:pt>
    <dgm:pt modelId="{8425F6B1-A811-4CAC-ADBC-2C44B2306526}" type="pres">
      <dgm:prSet presAssocID="{74EE5CD8-078F-4590-BF9C-A341A294A016}" presName="composite" presStyleCnt="0"/>
      <dgm:spPr/>
    </dgm:pt>
    <dgm:pt modelId="{02748806-C3E4-4106-96D7-A854A8CC7648}" type="pres">
      <dgm:prSet presAssocID="{74EE5CD8-078F-4590-BF9C-A341A294A016}" presName="parentText" presStyleLbl="alignNode1" presStyleIdx="0" presStyleCnt="6">
        <dgm:presLayoutVars>
          <dgm:chMax val="1"/>
          <dgm:bulletEnabled val="1"/>
        </dgm:presLayoutVars>
      </dgm:prSet>
      <dgm:spPr/>
      <dgm:t>
        <a:bodyPr/>
        <a:lstStyle/>
        <a:p>
          <a:endParaRPr kumimoji="1" lang="ja-JP" altLang="en-US"/>
        </a:p>
      </dgm:t>
    </dgm:pt>
    <dgm:pt modelId="{E38795DD-FECA-43EA-B13A-5F434C0D3D14}" type="pres">
      <dgm:prSet presAssocID="{74EE5CD8-078F-4590-BF9C-A341A294A016}" presName="descendantText" presStyleLbl="alignAcc1" presStyleIdx="0" presStyleCnt="6" custLinFactNeighborX="436" custLinFactNeighborY="-1141">
        <dgm:presLayoutVars>
          <dgm:bulletEnabled val="1"/>
        </dgm:presLayoutVars>
      </dgm:prSet>
      <dgm:spPr/>
      <dgm:t>
        <a:bodyPr/>
        <a:lstStyle/>
        <a:p>
          <a:endParaRPr kumimoji="1" lang="ja-JP" altLang="en-US"/>
        </a:p>
      </dgm:t>
    </dgm:pt>
    <dgm:pt modelId="{DE6E3664-DBEA-4A73-A78E-8D8F6631E5E2}" type="pres">
      <dgm:prSet presAssocID="{CF9FB981-E6ED-4440-AC98-4E4E2ABA2C55}" presName="sp" presStyleCnt="0"/>
      <dgm:spPr/>
    </dgm:pt>
    <dgm:pt modelId="{7CDE6629-6834-478A-8837-B58F578C13EA}" type="pres">
      <dgm:prSet presAssocID="{AA046201-5C4D-445E-BF0B-5C6D2B0A1945}" presName="composite" presStyleCnt="0"/>
      <dgm:spPr/>
    </dgm:pt>
    <dgm:pt modelId="{49C19947-667A-41BC-9FCE-049A7EAE243C}" type="pres">
      <dgm:prSet presAssocID="{AA046201-5C4D-445E-BF0B-5C6D2B0A1945}" presName="parentText" presStyleLbl="alignNode1" presStyleIdx="1" presStyleCnt="6">
        <dgm:presLayoutVars>
          <dgm:chMax val="1"/>
          <dgm:bulletEnabled val="1"/>
        </dgm:presLayoutVars>
      </dgm:prSet>
      <dgm:spPr/>
      <dgm:t>
        <a:bodyPr/>
        <a:lstStyle/>
        <a:p>
          <a:endParaRPr kumimoji="1" lang="ja-JP" altLang="en-US"/>
        </a:p>
      </dgm:t>
    </dgm:pt>
    <dgm:pt modelId="{DA783781-E7F5-418E-B59D-9E8D6E44A619}" type="pres">
      <dgm:prSet presAssocID="{AA046201-5C4D-445E-BF0B-5C6D2B0A1945}" presName="descendantText" presStyleLbl="alignAcc1" presStyleIdx="1" presStyleCnt="6">
        <dgm:presLayoutVars>
          <dgm:bulletEnabled val="1"/>
        </dgm:presLayoutVars>
      </dgm:prSet>
      <dgm:spPr/>
      <dgm:t>
        <a:bodyPr/>
        <a:lstStyle/>
        <a:p>
          <a:endParaRPr kumimoji="1" lang="ja-JP" altLang="en-US"/>
        </a:p>
      </dgm:t>
    </dgm:pt>
    <dgm:pt modelId="{ED50875A-0ECA-480D-A3F6-B76596C76AA3}" type="pres">
      <dgm:prSet presAssocID="{40767EFF-7D52-4469-ACEE-7D28E67337E2}" presName="sp" presStyleCnt="0"/>
      <dgm:spPr/>
    </dgm:pt>
    <dgm:pt modelId="{BF162F35-3EBF-46E1-9AD0-F47126C08E60}" type="pres">
      <dgm:prSet presAssocID="{D1776C8F-2B10-4075-8DF7-7F65AB725ED5}" presName="composite" presStyleCnt="0"/>
      <dgm:spPr/>
    </dgm:pt>
    <dgm:pt modelId="{EF9A8C97-9AB3-4A49-B31E-8C453CCFAD32}" type="pres">
      <dgm:prSet presAssocID="{D1776C8F-2B10-4075-8DF7-7F65AB725ED5}" presName="parentText" presStyleLbl="alignNode1" presStyleIdx="2" presStyleCnt="6">
        <dgm:presLayoutVars>
          <dgm:chMax val="1"/>
          <dgm:bulletEnabled val="1"/>
        </dgm:presLayoutVars>
      </dgm:prSet>
      <dgm:spPr/>
      <dgm:t>
        <a:bodyPr/>
        <a:lstStyle/>
        <a:p>
          <a:endParaRPr kumimoji="1" lang="ja-JP" altLang="en-US"/>
        </a:p>
      </dgm:t>
    </dgm:pt>
    <dgm:pt modelId="{05A352FD-FF39-4957-8931-6AA5727F0670}" type="pres">
      <dgm:prSet presAssocID="{D1776C8F-2B10-4075-8DF7-7F65AB725ED5}" presName="descendantText" presStyleLbl="alignAcc1" presStyleIdx="2" presStyleCnt="6">
        <dgm:presLayoutVars>
          <dgm:bulletEnabled val="1"/>
        </dgm:presLayoutVars>
      </dgm:prSet>
      <dgm:spPr/>
      <dgm:t>
        <a:bodyPr/>
        <a:lstStyle/>
        <a:p>
          <a:endParaRPr kumimoji="1" lang="ja-JP" altLang="en-US"/>
        </a:p>
      </dgm:t>
    </dgm:pt>
    <dgm:pt modelId="{E66D220E-8575-48B7-A5CE-7FC1305DD604}" type="pres">
      <dgm:prSet presAssocID="{88B75C29-8054-417D-BCE3-878A55118F6D}" presName="sp" presStyleCnt="0"/>
      <dgm:spPr/>
    </dgm:pt>
    <dgm:pt modelId="{AB32EF3C-2309-4507-B3FB-389821A0160F}" type="pres">
      <dgm:prSet presAssocID="{4D465D20-54E4-46E0-82A3-46134CFD188D}" presName="composite" presStyleCnt="0"/>
      <dgm:spPr/>
    </dgm:pt>
    <dgm:pt modelId="{B1C0DA0E-C313-4D73-BDA6-4C7EFCFAF10D}" type="pres">
      <dgm:prSet presAssocID="{4D465D20-54E4-46E0-82A3-46134CFD188D}" presName="parentText" presStyleLbl="alignNode1" presStyleIdx="3" presStyleCnt="6">
        <dgm:presLayoutVars>
          <dgm:chMax val="1"/>
          <dgm:bulletEnabled val="1"/>
        </dgm:presLayoutVars>
      </dgm:prSet>
      <dgm:spPr/>
      <dgm:t>
        <a:bodyPr/>
        <a:lstStyle/>
        <a:p>
          <a:endParaRPr kumimoji="1" lang="ja-JP" altLang="en-US"/>
        </a:p>
      </dgm:t>
    </dgm:pt>
    <dgm:pt modelId="{10E0F8E4-6C3B-434E-ADE9-803310C77EDB}" type="pres">
      <dgm:prSet presAssocID="{4D465D20-54E4-46E0-82A3-46134CFD188D}" presName="descendantText" presStyleLbl="alignAcc1" presStyleIdx="3" presStyleCnt="6" custLinFactNeighborX="858" custLinFactNeighborY="6335">
        <dgm:presLayoutVars>
          <dgm:bulletEnabled val="1"/>
        </dgm:presLayoutVars>
      </dgm:prSet>
      <dgm:spPr/>
      <dgm:t>
        <a:bodyPr/>
        <a:lstStyle/>
        <a:p>
          <a:endParaRPr kumimoji="1" lang="ja-JP" altLang="en-US"/>
        </a:p>
      </dgm:t>
    </dgm:pt>
    <dgm:pt modelId="{86CEBB0E-B892-4D65-AC60-75D9153A7BA6}" type="pres">
      <dgm:prSet presAssocID="{740653C6-EB1F-4228-BE95-927ECDC7EAF6}" presName="sp" presStyleCnt="0"/>
      <dgm:spPr/>
    </dgm:pt>
    <dgm:pt modelId="{A2C87947-5C3C-4955-8322-32959C99F887}" type="pres">
      <dgm:prSet presAssocID="{4F33F921-6762-4807-9BEC-445B3C5B7DFA}" presName="composite" presStyleCnt="0"/>
      <dgm:spPr/>
    </dgm:pt>
    <dgm:pt modelId="{1D357A2B-F79E-466A-AE2C-7F9E25C78CC3}" type="pres">
      <dgm:prSet presAssocID="{4F33F921-6762-4807-9BEC-445B3C5B7DFA}" presName="parentText" presStyleLbl="alignNode1" presStyleIdx="4" presStyleCnt="6">
        <dgm:presLayoutVars>
          <dgm:chMax val="1"/>
          <dgm:bulletEnabled val="1"/>
        </dgm:presLayoutVars>
      </dgm:prSet>
      <dgm:spPr/>
      <dgm:t>
        <a:bodyPr/>
        <a:lstStyle/>
        <a:p>
          <a:endParaRPr kumimoji="1" lang="ja-JP" altLang="en-US"/>
        </a:p>
      </dgm:t>
    </dgm:pt>
    <dgm:pt modelId="{F90708D2-2D90-4978-ADFE-D7CDECC9858E}" type="pres">
      <dgm:prSet presAssocID="{4F33F921-6762-4807-9BEC-445B3C5B7DFA}" presName="descendantText" presStyleLbl="alignAcc1" presStyleIdx="4" presStyleCnt="6">
        <dgm:presLayoutVars>
          <dgm:bulletEnabled val="1"/>
        </dgm:presLayoutVars>
      </dgm:prSet>
      <dgm:spPr/>
      <dgm:t>
        <a:bodyPr/>
        <a:lstStyle/>
        <a:p>
          <a:endParaRPr kumimoji="1" lang="ja-JP" altLang="en-US"/>
        </a:p>
      </dgm:t>
    </dgm:pt>
    <dgm:pt modelId="{04D3E69E-8A77-4DA8-BBFA-471A2E1F25FD}" type="pres">
      <dgm:prSet presAssocID="{D68E0420-4093-4F96-97D0-572614C5FABB}" presName="sp" presStyleCnt="0"/>
      <dgm:spPr/>
    </dgm:pt>
    <dgm:pt modelId="{EB721179-26D4-4E6E-9684-3C7494E9BBC1}" type="pres">
      <dgm:prSet presAssocID="{3388A217-2570-4968-8C02-95429D389902}" presName="composite" presStyleCnt="0"/>
      <dgm:spPr/>
    </dgm:pt>
    <dgm:pt modelId="{D0754D82-4792-4090-A3C3-4EFDF7275105}" type="pres">
      <dgm:prSet presAssocID="{3388A217-2570-4968-8C02-95429D389902}" presName="parentText" presStyleLbl="alignNode1" presStyleIdx="5" presStyleCnt="6">
        <dgm:presLayoutVars>
          <dgm:chMax val="1"/>
          <dgm:bulletEnabled val="1"/>
        </dgm:presLayoutVars>
      </dgm:prSet>
      <dgm:spPr/>
      <dgm:t>
        <a:bodyPr/>
        <a:lstStyle/>
        <a:p>
          <a:endParaRPr kumimoji="1" lang="ja-JP" altLang="en-US"/>
        </a:p>
      </dgm:t>
    </dgm:pt>
    <dgm:pt modelId="{7F1DD1C8-8995-486D-8895-37C8E7722590}" type="pres">
      <dgm:prSet presAssocID="{3388A217-2570-4968-8C02-95429D389902}" presName="descendantText" presStyleLbl="alignAcc1" presStyleIdx="5" presStyleCnt="6">
        <dgm:presLayoutVars>
          <dgm:bulletEnabled val="1"/>
        </dgm:presLayoutVars>
      </dgm:prSet>
      <dgm:spPr/>
      <dgm:t>
        <a:bodyPr/>
        <a:lstStyle/>
        <a:p>
          <a:endParaRPr kumimoji="1" lang="ja-JP" altLang="en-US"/>
        </a:p>
      </dgm:t>
    </dgm:pt>
  </dgm:ptLst>
  <dgm:cxnLst>
    <dgm:cxn modelId="{FC8709CF-2BCD-4F0D-9AD7-403026028693}" type="presOf" srcId="{4F33F921-6762-4807-9BEC-445B3C5B7DFA}" destId="{1D357A2B-F79E-466A-AE2C-7F9E25C78CC3}" srcOrd="0" destOrd="0" presId="urn:microsoft.com/office/officeart/2005/8/layout/chevron2"/>
    <dgm:cxn modelId="{E81EBBF7-319A-46FF-8D6D-82E28B7D5356}" type="presOf" srcId="{F6FEADD9-F67D-41F5-BA4C-3C84956E7F46}" destId="{73C46BF5-36CE-4B0F-86E0-08E789BD792F}" srcOrd="0" destOrd="0" presId="urn:microsoft.com/office/officeart/2005/8/layout/chevron2"/>
    <dgm:cxn modelId="{F3AD8EC7-4286-4AE8-B8F9-5F5A60A83BD0}" type="presOf" srcId="{1E4D3931-0DBD-4211-A24A-6AF364284B1E}" destId="{E38795DD-FECA-43EA-B13A-5F434C0D3D14}" srcOrd="0" destOrd="0" presId="urn:microsoft.com/office/officeart/2005/8/layout/chevron2"/>
    <dgm:cxn modelId="{E864EC2E-325D-4C1F-8087-B411EBD375E0}" srcId="{3388A217-2570-4968-8C02-95429D389902}" destId="{D404A576-728B-49EB-A85D-65789200162D}" srcOrd="0" destOrd="0" parTransId="{CFDFD4D1-5905-4983-A53F-9F3319E12A13}" sibTransId="{E5DA2964-5A01-40FB-9E6C-959F68A43FA0}"/>
    <dgm:cxn modelId="{AF763112-4729-4627-9A61-D9947A418BF2}" type="presOf" srcId="{AA046201-5C4D-445E-BF0B-5C6D2B0A1945}" destId="{49C19947-667A-41BC-9FCE-049A7EAE243C}" srcOrd="0" destOrd="0" presId="urn:microsoft.com/office/officeart/2005/8/layout/chevron2"/>
    <dgm:cxn modelId="{EDB02C24-945B-4E0B-91F0-34317FF99AEE}" srcId="{F6FEADD9-F67D-41F5-BA4C-3C84956E7F46}" destId="{3388A217-2570-4968-8C02-95429D389902}" srcOrd="5" destOrd="0" parTransId="{BC2A0EBE-3270-46D8-9185-C03EEAC64685}" sibTransId="{93EC489A-63FD-408E-8564-0170EB989004}"/>
    <dgm:cxn modelId="{C7B31D33-7445-42E1-9389-7AB506C5F347}" type="presOf" srcId="{49A88D0C-CC08-4542-B813-1FE9F5FF6CEC}" destId="{05A352FD-FF39-4957-8931-6AA5727F0670}" srcOrd="0" destOrd="2" presId="urn:microsoft.com/office/officeart/2005/8/layout/chevron2"/>
    <dgm:cxn modelId="{98E5C2AD-2927-4C99-A203-D40CA64EBCC3}" srcId="{4D465D20-54E4-46E0-82A3-46134CFD188D}" destId="{4A8CBA57-6D8A-4CB3-85A5-EBA917ED3591}" srcOrd="0" destOrd="0" parTransId="{4E3DC531-A27E-40D1-ABB9-CA50ACCC5BAF}" sibTransId="{2C02F707-A875-4847-868D-EA2575A15921}"/>
    <dgm:cxn modelId="{2B4F3338-CAE6-49DD-BE1F-1946FB93A2E5}" type="presOf" srcId="{4D465D20-54E4-46E0-82A3-46134CFD188D}" destId="{B1C0DA0E-C313-4D73-BDA6-4C7EFCFAF10D}" srcOrd="0" destOrd="0" presId="urn:microsoft.com/office/officeart/2005/8/layout/chevron2"/>
    <dgm:cxn modelId="{F40F9561-0D4C-44CF-91EF-A92B1DBDE44B}" srcId="{F6FEADD9-F67D-41F5-BA4C-3C84956E7F46}" destId="{74EE5CD8-078F-4590-BF9C-A341A294A016}" srcOrd="0" destOrd="0" parTransId="{BB568D76-3363-43D3-B00C-3359A643216C}" sibTransId="{CF9FB981-E6ED-4440-AC98-4E4E2ABA2C55}"/>
    <dgm:cxn modelId="{D2C6FB71-32A4-41F1-AEF9-2820CD9AEEF1}" type="presOf" srcId="{D404A576-728B-49EB-A85D-65789200162D}" destId="{7F1DD1C8-8995-486D-8895-37C8E7722590}" srcOrd="0" destOrd="0" presId="urn:microsoft.com/office/officeart/2005/8/layout/chevron2"/>
    <dgm:cxn modelId="{A99736BD-149E-4A96-ABD1-B0154DDE9332}" srcId="{D1776C8F-2B10-4075-8DF7-7F65AB725ED5}" destId="{320E3720-EEC0-45F1-A236-6811EE33423C}" srcOrd="0" destOrd="0" parTransId="{28356964-677F-40E4-B225-7AB9CC2AD1BA}" sibTransId="{6CD2EC2A-1E9C-4129-BE97-A665DFD1A61E}"/>
    <dgm:cxn modelId="{14D28345-9B8C-404A-B05B-3140A4E499A7}" srcId="{4F33F921-6762-4807-9BEC-445B3C5B7DFA}" destId="{8FEF9208-D1EF-40B6-B50C-3CB922683F8D}" srcOrd="0" destOrd="0" parTransId="{23ECEB54-3A66-4ED6-A010-5AE0929DF690}" sibTransId="{2CA273A4-42D6-440C-8D97-EF76C0AF54AF}"/>
    <dgm:cxn modelId="{13C4150D-BCEC-44CB-8196-BE6C256CEDCF}" srcId="{D1776C8F-2B10-4075-8DF7-7F65AB725ED5}" destId="{49A88D0C-CC08-4542-B813-1FE9F5FF6CEC}" srcOrd="2" destOrd="0" parTransId="{63B1B49D-5A86-45C2-A663-DE19E4407CDD}" sibTransId="{080879DA-81F6-4AA6-BAF6-433875773991}"/>
    <dgm:cxn modelId="{D6E2BAEC-360C-4A57-9E0A-E236FF8AAFFF}" type="presOf" srcId="{3388A217-2570-4968-8C02-95429D389902}" destId="{D0754D82-4792-4090-A3C3-4EFDF7275105}" srcOrd="0" destOrd="0" presId="urn:microsoft.com/office/officeart/2005/8/layout/chevron2"/>
    <dgm:cxn modelId="{BF5F6326-FB78-4392-B0D0-F7597FE620ED}" srcId="{D1776C8F-2B10-4075-8DF7-7F65AB725ED5}" destId="{7218E12C-C421-4FC6-AF98-60F40A024C78}" srcOrd="1" destOrd="0" parTransId="{E9D547B9-F642-4E2B-B162-BB37084C2AD7}" sibTransId="{BD1420BF-AB58-4544-8939-99DC43190C4E}"/>
    <dgm:cxn modelId="{14767BB7-F294-45C1-AF02-B18177C0C4F8}" srcId="{F6FEADD9-F67D-41F5-BA4C-3C84956E7F46}" destId="{4D465D20-54E4-46E0-82A3-46134CFD188D}" srcOrd="3" destOrd="0" parTransId="{F875231C-2478-491B-B82A-6F0610D4B44C}" sibTransId="{740653C6-EB1F-4228-BE95-927ECDC7EAF6}"/>
    <dgm:cxn modelId="{6449770A-9CB2-42A5-B07F-87307BF81131}" type="presOf" srcId="{8FEF9208-D1EF-40B6-B50C-3CB922683F8D}" destId="{F90708D2-2D90-4978-ADFE-D7CDECC9858E}" srcOrd="0" destOrd="0" presId="urn:microsoft.com/office/officeart/2005/8/layout/chevron2"/>
    <dgm:cxn modelId="{B8AF1086-D7BE-446F-9133-738B599E9A7D}" srcId="{F6FEADD9-F67D-41F5-BA4C-3C84956E7F46}" destId="{AA046201-5C4D-445E-BF0B-5C6D2B0A1945}" srcOrd="1" destOrd="0" parTransId="{FE92FC33-5E0F-4302-9E80-A69E8ACDDE56}" sibTransId="{40767EFF-7D52-4469-ACEE-7D28E67337E2}"/>
    <dgm:cxn modelId="{47409284-C669-4D66-9921-72CE2D7214A8}" srcId="{F6FEADD9-F67D-41F5-BA4C-3C84956E7F46}" destId="{4F33F921-6762-4807-9BEC-445B3C5B7DFA}" srcOrd="4" destOrd="0" parTransId="{4292D0A3-2F4D-4543-B60A-433288ED85E9}" sibTransId="{D68E0420-4093-4F96-97D0-572614C5FABB}"/>
    <dgm:cxn modelId="{7077B78D-FCDC-4519-8416-DC357ACD5043}" srcId="{F6FEADD9-F67D-41F5-BA4C-3C84956E7F46}" destId="{D1776C8F-2B10-4075-8DF7-7F65AB725ED5}" srcOrd="2" destOrd="0" parTransId="{7291E740-3E17-41B3-99D3-1D67AE37CC3F}" sibTransId="{88B75C29-8054-417D-BCE3-878A55118F6D}"/>
    <dgm:cxn modelId="{7FADBB3A-4B61-4F2E-9FF1-05BE3722C19A}" type="presOf" srcId="{74EE5CD8-078F-4590-BF9C-A341A294A016}" destId="{02748806-C3E4-4106-96D7-A854A8CC7648}" srcOrd="0" destOrd="0" presId="urn:microsoft.com/office/officeart/2005/8/layout/chevron2"/>
    <dgm:cxn modelId="{C6B223F0-3CFE-4C32-AE93-911DFBD86EF0}" type="presOf" srcId="{C59269D0-92A5-481C-BA64-727AFB0DD545}" destId="{DA783781-E7F5-418E-B59D-9E8D6E44A619}" srcOrd="0" destOrd="0" presId="urn:microsoft.com/office/officeart/2005/8/layout/chevron2"/>
    <dgm:cxn modelId="{63E4D827-0083-4625-9FD6-043D8D32091E}" srcId="{74EE5CD8-078F-4590-BF9C-A341A294A016}" destId="{1E4D3931-0DBD-4211-A24A-6AF364284B1E}" srcOrd="0" destOrd="0" parTransId="{FC93695B-FD0E-4353-B1FD-4328F4386DEC}" sibTransId="{CADAA3D9-7C63-4729-85B0-64C8AF644EEF}"/>
    <dgm:cxn modelId="{BC229D04-320D-42B7-A3EB-F7BE8904445F}" type="presOf" srcId="{D1776C8F-2B10-4075-8DF7-7F65AB725ED5}" destId="{EF9A8C97-9AB3-4A49-B31E-8C453CCFAD32}" srcOrd="0" destOrd="0" presId="urn:microsoft.com/office/officeart/2005/8/layout/chevron2"/>
    <dgm:cxn modelId="{9071FB3B-D26B-4384-BD1A-80C12C62D02C}" srcId="{AA046201-5C4D-445E-BF0B-5C6D2B0A1945}" destId="{C59269D0-92A5-481C-BA64-727AFB0DD545}" srcOrd="0" destOrd="0" parTransId="{312CC84D-092F-422A-AA24-A4619DBBB7BE}" sibTransId="{266DE8E8-1339-41C4-B9A7-6148496C7FA9}"/>
    <dgm:cxn modelId="{13E04D61-47E9-4CDD-BD7B-CD65A9D1258F}" type="presOf" srcId="{4A8CBA57-6D8A-4CB3-85A5-EBA917ED3591}" destId="{10E0F8E4-6C3B-434E-ADE9-803310C77EDB}" srcOrd="0" destOrd="0" presId="urn:microsoft.com/office/officeart/2005/8/layout/chevron2"/>
    <dgm:cxn modelId="{BAB95A97-A90F-4ACC-A280-B96CA9197DE4}" type="presOf" srcId="{7218E12C-C421-4FC6-AF98-60F40A024C78}" destId="{05A352FD-FF39-4957-8931-6AA5727F0670}" srcOrd="0" destOrd="1" presId="urn:microsoft.com/office/officeart/2005/8/layout/chevron2"/>
    <dgm:cxn modelId="{FCC372F9-A928-44A5-B1D1-2720497C23F0}" type="presOf" srcId="{320E3720-EEC0-45F1-A236-6811EE33423C}" destId="{05A352FD-FF39-4957-8931-6AA5727F0670}" srcOrd="0" destOrd="0" presId="urn:microsoft.com/office/officeart/2005/8/layout/chevron2"/>
    <dgm:cxn modelId="{FCF89A0C-CBAF-4873-A050-69A349D89437}" type="presParOf" srcId="{73C46BF5-36CE-4B0F-86E0-08E789BD792F}" destId="{8425F6B1-A811-4CAC-ADBC-2C44B2306526}" srcOrd="0" destOrd="0" presId="urn:microsoft.com/office/officeart/2005/8/layout/chevron2"/>
    <dgm:cxn modelId="{4F049133-0476-4892-AFB1-2C5704BCF766}" type="presParOf" srcId="{8425F6B1-A811-4CAC-ADBC-2C44B2306526}" destId="{02748806-C3E4-4106-96D7-A854A8CC7648}" srcOrd="0" destOrd="0" presId="urn:microsoft.com/office/officeart/2005/8/layout/chevron2"/>
    <dgm:cxn modelId="{D3243767-3BAD-4113-AFF0-370A237D49A9}" type="presParOf" srcId="{8425F6B1-A811-4CAC-ADBC-2C44B2306526}" destId="{E38795DD-FECA-43EA-B13A-5F434C0D3D14}" srcOrd="1" destOrd="0" presId="urn:microsoft.com/office/officeart/2005/8/layout/chevron2"/>
    <dgm:cxn modelId="{81F96A31-175F-427B-8A63-C83B85FC9BF0}" type="presParOf" srcId="{73C46BF5-36CE-4B0F-86E0-08E789BD792F}" destId="{DE6E3664-DBEA-4A73-A78E-8D8F6631E5E2}" srcOrd="1" destOrd="0" presId="urn:microsoft.com/office/officeart/2005/8/layout/chevron2"/>
    <dgm:cxn modelId="{4FB25471-9963-411F-8012-09447D19FFA6}" type="presParOf" srcId="{73C46BF5-36CE-4B0F-86E0-08E789BD792F}" destId="{7CDE6629-6834-478A-8837-B58F578C13EA}" srcOrd="2" destOrd="0" presId="urn:microsoft.com/office/officeart/2005/8/layout/chevron2"/>
    <dgm:cxn modelId="{807F7E00-15F8-4640-8FF4-134222B49F05}" type="presParOf" srcId="{7CDE6629-6834-478A-8837-B58F578C13EA}" destId="{49C19947-667A-41BC-9FCE-049A7EAE243C}" srcOrd="0" destOrd="0" presId="urn:microsoft.com/office/officeart/2005/8/layout/chevron2"/>
    <dgm:cxn modelId="{4450D6C0-2112-4143-9615-25F6B6B3C46F}" type="presParOf" srcId="{7CDE6629-6834-478A-8837-B58F578C13EA}" destId="{DA783781-E7F5-418E-B59D-9E8D6E44A619}" srcOrd="1" destOrd="0" presId="urn:microsoft.com/office/officeart/2005/8/layout/chevron2"/>
    <dgm:cxn modelId="{8D103058-3116-482F-8D15-56CCA207C6AF}" type="presParOf" srcId="{73C46BF5-36CE-4B0F-86E0-08E789BD792F}" destId="{ED50875A-0ECA-480D-A3F6-B76596C76AA3}" srcOrd="3" destOrd="0" presId="urn:microsoft.com/office/officeart/2005/8/layout/chevron2"/>
    <dgm:cxn modelId="{4412652A-24A6-41E2-9D74-37FA65812FD5}" type="presParOf" srcId="{73C46BF5-36CE-4B0F-86E0-08E789BD792F}" destId="{BF162F35-3EBF-46E1-9AD0-F47126C08E60}" srcOrd="4" destOrd="0" presId="urn:microsoft.com/office/officeart/2005/8/layout/chevron2"/>
    <dgm:cxn modelId="{929E2F06-CF8D-4D34-8CF5-AB836333EB9F}" type="presParOf" srcId="{BF162F35-3EBF-46E1-9AD0-F47126C08E60}" destId="{EF9A8C97-9AB3-4A49-B31E-8C453CCFAD32}" srcOrd="0" destOrd="0" presId="urn:microsoft.com/office/officeart/2005/8/layout/chevron2"/>
    <dgm:cxn modelId="{46B67392-89C8-435F-A092-A8EF7095C87E}" type="presParOf" srcId="{BF162F35-3EBF-46E1-9AD0-F47126C08E60}" destId="{05A352FD-FF39-4957-8931-6AA5727F0670}" srcOrd="1" destOrd="0" presId="urn:microsoft.com/office/officeart/2005/8/layout/chevron2"/>
    <dgm:cxn modelId="{5C5870D0-D943-45FA-B35F-E10A5635EA0F}" type="presParOf" srcId="{73C46BF5-36CE-4B0F-86E0-08E789BD792F}" destId="{E66D220E-8575-48B7-A5CE-7FC1305DD604}" srcOrd="5" destOrd="0" presId="urn:microsoft.com/office/officeart/2005/8/layout/chevron2"/>
    <dgm:cxn modelId="{BB5AF641-DC31-4CC3-A504-35CDB7EC7896}" type="presParOf" srcId="{73C46BF5-36CE-4B0F-86E0-08E789BD792F}" destId="{AB32EF3C-2309-4507-B3FB-389821A0160F}" srcOrd="6" destOrd="0" presId="urn:microsoft.com/office/officeart/2005/8/layout/chevron2"/>
    <dgm:cxn modelId="{27991DBF-5FCB-4E6F-A122-56D84DA7A5DC}" type="presParOf" srcId="{AB32EF3C-2309-4507-B3FB-389821A0160F}" destId="{B1C0DA0E-C313-4D73-BDA6-4C7EFCFAF10D}" srcOrd="0" destOrd="0" presId="urn:microsoft.com/office/officeart/2005/8/layout/chevron2"/>
    <dgm:cxn modelId="{BFDCE99B-4A29-4D17-B235-821786E1C08B}" type="presParOf" srcId="{AB32EF3C-2309-4507-B3FB-389821A0160F}" destId="{10E0F8E4-6C3B-434E-ADE9-803310C77EDB}" srcOrd="1" destOrd="0" presId="urn:microsoft.com/office/officeart/2005/8/layout/chevron2"/>
    <dgm:cxn modelId="{51326E53-9353-4049-8A79-52B042FD5D66}" type="presParOf" srcId="{73C46BF5-36CE-4B0F-86E0-08E789BD792F}" destId="{86CEBB0E-B892-4D65-AC60-75D9153A7BA6}" srcOrd="7" destOrd="0" presId="urn:microsoft.com/office/officeart/2005/8/layout/chevron2"/>
    <dgm:cxn modelId="{F3ED65D5-9AF8-44A6-8A75-82651AEB2C4A}" type="presParOf" srcId="{73C46BF5-36CE-4B0F-86E0-08E789BD792F}" destId="{A2C87947-5C3C-4955-8322-32959C99F887}" srcOrd="8" destOrd="0" presId="urn:microsoft.com/office/officeart/2005/8/layout/chevron2"/>
    <dgm:cxn modelId="{2C8ED247-C2A6-40AC-B604-6F1CE2BB9F70}" type="presParOf" srcId="{A2C87947-5C3C-4955-8322-32959C99F887}" destId="{1D357A2B-F79E-466A-AE2C-7F9E25C78CC3}" srcOrd="0" destOrd="0" presId="urn:microsoft.com/office/officeart/2005/8/layout/chevron2"/>
    <dgm:cxn modelId="{FFAE8B85-5BC7-42D1-8A15-7B8AA18EFC0F}" type="presParOf" srcId="{A2C87947-5C3C-4955-8322-32959C99F887}" destId="{F90708D2-2D90-4978-ADFE-D7CDECC9858E}" srcOrd="1" destOrd="0" presId="urn:microsoft.com/office/officeart/2005/8/layout/chevron2"/>
    <dgm:cxn modelId="{385FE4FA-5FA7-4729-BD8B-1AE9B5A00662}" type="presParOf" srcId="{73C46BF5-36CE-4B0F-86E0-08E789BD792F}" destId="{04D3E69E-8A77-4DA8-BBFA-471A2E1F25FD}" srcOrd="9" destOrd="0" presId="urn:microsoft.com/office/officeart/2005/8/layout/chevron2"/>
    <dgm:cxn modelId="{CC9E8491-BCC3-4FB5-9124-057D9A52750B}" type="presParOf" srcId="{73C46BF5-36CE-4B0F-86E0-08E789BD792F}" destId="{EB721179-26D4-4E6E-9684-3C7494E9BBC1}" srcOrd="10" destOrd="0" presId="urn:microsoft.com/office/officeart/2005/8/layout/chevron2"/>
    <dgm:cxn modelId="{CAFC69AC-5714-4E92-BA8F-8A9F1CF4F12B}" type="presParOf" srcId="{EB721179-26D4-4E6E-9684-3C7494E9BBC1}" destId="{D0754D82-4792-4090-A3C3-4EFDF7275105}" srcOrd="0" destOrd="0" presId="urn:microsoft.com/office/officeart/2005/8/layout/chevron2"/>
    <dgm:cxn modelId="{677AD449-FA44-4548-B17F-D223A5A6B280}" type="presParOf" srcId="{EB721179-26D4-4E6E-9684-3C7494E9BBC1}" destId="{7F1DD1C8-8995-486D-8895-37C8E772259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48806-C3E4-4106-96D7-A854A8CC7648}">
      <dsp:nvSpPr>
        <dsp:cNvPr id="0" name=""/>
        <dsp:cNvSpPr/>
      </dsp:nvSpPr>
      <dsp:spPr>
        <a:xfrm rot="5400000">
          <a:off x="-108034" y="112036"/>
          <a:ext cx="720227" cy="504158"/>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1</a:t>
          </a:r>
        </a:p>
      </dsp:txBody>
      <dsp:txXfrm rot="-5400000">
        <a:off x="1" y="256080"/>
        <a:ext cx="504158" cy="216069"/>
      </dsp:txXfrm>
    </dsp:sp>
    <dsp:sp modelId="{E38795DD-FECA-43EA-B13A-5F434C0D3D14}">
      <dsp:nvSpPr>
        <dsp:cNvPr id="0" name=""/>
        <dsp:cNvSpPr/>
      </dsp:nvSpPr>
      <dsp:spPr>
        <a:xfrm rot="5400000">
          <a:off x="3922228" y="-3418069"/>
          <a:ext cx="468393" cy="7304532"/>
        </a:xfrm>
        <a:prstGeom prst="round2SameRect">
          <a:avLst/>
        </a:prstGeom>
        <a:no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0988" lvl="1" indent="-280988" algn="l" defTabSz="1244600">
            <a:lnSpc>
              <a:spcPct val="90000"/>
            </a:lnSpc>
            <a:spcBef>
              <a:spcPct val="0"/>
            </a:spcBef>
            <a:spcAft>
              <a:spcPct val="15000"/>
            </a:spcAft>
            <a:buChar char="••"/>
          </a:pPr>
          <a:r>
            <a:rPr kumimoji="1" lang="ja-JP" altLang="en-US" sz="2800" kern="1200" dirty="0" smtClean="0">
              <a:effectLst/>
            </a:rPr>
            <a:t>自分のクラブを知る</a:t>
          </a:r>
          <a:endParaRPr kumimoji="1" lang="ja-JP" sz="2800" kern="1200" dirty="0">
            <a:effectLst/>
          </a:endParaRPr>
        </a:p>
      </dsp:txBody>
      <dsp:txXfrm rot="-5400000">
        <a:off x="504159" y="22865"/>
        <a:ext cx="7281667" cy="422663"/>
      </dsp:txXfrm>
    </dsp:sp>
    <dsp:sp modelId="{49C19947-667A-41BC-9FCE-049A7EAE243C}">
      <dsp:nvSpPr>
        <dsp:cNvPr id="0" name=""/>
        <dsp:cNvSpPr/>
      </dsp:nvSpPr>
      <dsp:spPr>
        <a:xfrm rot="5400000">
          <a:off x="-108034" y="731398"/>
          <a:ext cx="720227" cy="504158"/>
        </a:xfrm>
        <a:prstGeom prst="chevron">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w="9525" cap="flat" cmpd="sng" algn="ctr">
          <a:solidFill>
            <a:schemeClr val="accent3">
              <a:hueOff val="2250053"/>
              <a:satOff val="-3376"/>
              <a:lumOff val="-5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2</a:t>
          </a:r>
        </a:p>
      </dsp:txBody>
      <dsp:txXfrm rot="-5400000">
        <a:off x="1" y="875442"/>
        <a:ext cx="504158" cy="216069"/>
      </dsp:txXfrm>
    </dsp:sp>
    <dsp:sp modelId="{DA783781-E7F5-418E-B59D-9E8D6E44A619}">
      <dsp:nvSpPr>
        <dsp:cNvPr id="0" name=""/>
        <dsp:cNvSpPr/>
      </dsp:nvSpPr>
      <dsp:spPr>
        <a:xfrm rot="5400000">
          <a:off x="3922351" y="-2794827"/>
          <a:ext cx="468147" cy="7304532"/>
        </a:xfrm>
        <a:prstGeom prst="round2SameRect">
          <a:avLst/>
        </a:prstGeom>
        <a:solidFill>
          <a:schemeClr val="lt1">
            <a:alpha val="90000"/>
            <a:hueOff val="0"/>
            <a:satOff val="0"/>
            <a:lumOff val="0"/>
            <a:alphaOff val="0"/>
          </a:schemeClr>
        </a:solidFill>
        <a:ln w="9525" cap="flat" cmpd="sng" algn="ctr">
          <a:solidFill>
            <a:schemeClr val="accent3">
              <a:hueOff val="2250053"/>
              <a:satOff val="-3376"/>
              <a:lumOff val="-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会員増強の必要性とその共有</a:t>
          </a:r>
          <a:endParaRPr kumimoji="1" lang="ja-JP" sz="2800" kern="1200" dirty="0">
            <a:effectLst/>
          </a:endParaRPr>
        </a:p>
      </dsp:txBody>
      <dsp:txXfrm rot="-5400000">
        <a:off x="504159" y="646218"/>
        <a:ext cx="7281679" cy="422441"/>
      </dsp:txXfrm>
    </dsp:sp>
    <dsp:sp modelId="{EF9A8C97-9AB3-4A49-B31E-8C453CCFAD32}">
      <dsp:nvSpPr>
        <dsp:cNvPr id="0" name=""/>
        <dsp:cNvSpPr/>
      </dsp:nvSpPr>
      <dsp:spPr>
        <a:xfrm rot="5400000">
          <a:off x="-108034" y="1350761"/>
          <a:ext cx="720227" cy="504158"/>
        </a:xfrm>
        <a:prstGeom prst="chevron">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w="9525" cap="flat" cmpd="sng" algn="ctr">
          <a:solidFill>
            <a:schemeClr val="accent3">
              <a:hueOff val="4500106"/>
              <a:satOff val="-6752"/>
              <a:lumOff val="-109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3</a:t>
          </a:r>
          <a:endParaRPr kumimoji="1" lang="ja-JP" sz="2800" kern="1200" dirty="0">
            <a:effectLst/>
          </a:endParaRPr>
        </a:p>
      </dsp:txBody>
      <dsp:txXfrm rot="-5400000">
        <a:off x="1" y="1494805"/>
        <a:ext cx="504158" cy="216069"/>
      </dsp:txXfrm>
    </dsp:sp>
    <dsp:sp modelId="{05A352FD-FF39-4957-8931-6AA5727F0670}">
      <dsp:nvSpPr>
        <dsp:cNvPr id="0" name=""/>
        <dsp:cNvSpPr/>
      </dsp:nvSpPr>
      <dsp:spPr>
        <a:xfrm rot="5400000">
          <a:off x="3922351" y="-2175465"/>
          <a:ext cx="468147" cy="7304532"/>
        </a:xfrm>
        <a:prstGeom prst="round2SameRect">
          <a:avLst/>
        </a:prstGeom>
        <a:solidFill>
          <a:schemeClr val="lt1">
            <a:alpha val="90000"/>
            <a:hueOff val="0"/>
            <a:satOff val="0"/>
            <a:lumOff val="0"/>
            <a:alphaOff val="0"/>
          </a:schemeClr>
        </a:solidFill>
        <a:ln w="9525" cap="flat" cmpd="sng" algn="ctr">
          <a:solidFill>
            <a:schemeClr val="accent3">
              <a:hueOff val="4500106"/>
              <a:satOff val="-6752"/>
              <a:lumOff val="-1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kumimoji="1" lang="ja-JP" altLang="en-US" sz="2800" kern="1200" dirty="0" smtClean="0">
            <a:effectLst/>
          </a:endParaRPr>
        </a:p>
        <a:p>
          <a:pPr marL="285750" lvl="1" indent="-285750" algn="l" defTabSz="1244600">
            <a:lnSpc>
              <a:spcPct val="90000"/>
            </a:lnSpc>
            <a:spcBef>
              <a:spcPct val="0"/>
            </a:spcBef>
            <a:spcAft>
              <a:spcPct val="15000"/>
            </a:spcAft>
            <a:buChar char="••"/>
          </a:pPr>
          <a:r>
            <a:rPr kumimoji="1" lang="ja-JP" altLang="en-US" sz="2800" kern="1200" dirty="0" smtClean="0">
              <a:effectLst/>
            </a:rPr>
            <a:t>どんな増強をしたいのか？（理想クラブへ）</a:t>
          </a:r>
        </a:p>
        <a:p>
          <a:pPr marL="285750" lvl="1" indent="-285750" algn="l" defTabSz="1244600">
            <a:lnSpc>
              <a:spcPct val="90000"/>
            </a:lnSpc>
            <a:spcBef>
              <a:spcPct val="0"/>
            </a:spcBef>
            <a:spcAft>
              <a:spcPct val="15000"/>
            </a:spcAft>
            <a:buChar char="••"/>
          </a:pPr>
          <a:endParaRPr kumimoji="1" lang="ja-JP" altLang="en-US" sz="2800" kern="1200" dirty="0" smtClean="0">
            <a:effectLst/>
          </a:endParaRPr>
        </a:p>
      </dsp:txBody>
      <dsp:txXfrm rot="-5400000">
        <a:off x="504159" y="1265580"/>
        <a:ext cx="7281679" cy="422441"/>
      </dsp:txXfrm>
    </dsp:sp>
    <dsp:sp modelId="{B1C0DA0E-C313-4D73-BDA6-4C7EFCFAF10D}">
      <dsp:nvSpPr>
        <dsp:cNvPr id="0" name=""/>
        <dsp:cNvSpPr/>
      </dsp:nvSpPr>
      <dsp:spPr>
        <a:xfrm rot="5400000">
          <a:off x="-108034" y="1970123"/>
          <a:ext cx="720227" cy="504158"/>
        </a:xfrm>
        <a:prstGeom prst="chevron">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w="9525" cap="flat" cmpd="sng" algn="ctr">
          <a:solidFill>
            <a:schemeClr val="accent3">
              <a:hueOff val="6750158"/>
              <a:satOff val="-10128"/>
              <a:lumOff val="-16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4</a:t>
          </a:r>
          <a:endParaRPr kumimoji="1" lang="ja-JP" altLang="en-US" sz="2800" kern="1200" dirty="0" smtClean="0">
            <a:effectLst/>
          </a:endParaRPr>
        </a:p>
      </dsp:txBody>
      <dsp:txXfrm rot="-5400000">
        <a:off x="1" y="2114167"/>
        <a:ext cx="504158" cy="216069"/>
      </dsp:txXfrm>
    </dsp:sp>
    <dsp:sp modelId="{10E0F8E4-6C3B-434E-ADE9-803310C77EDB}">
      <dsp:nvSpPr>
        <dsp:cNvPr id="0" name=""/>
        <dsp:cNvSpPr/>
      </dsp:nvSpPr>
      <dsp:spPr>
        <a:xfrm rot="5400000">
          <a:off x="3922351" y="-1526445"/>
          <a:ext cx="468147" cy="7304532"/>
        </a:xfrm>
        <a:prstGeom prst="round2SameRect">
          <a:avLst/>
        </a:prstGeom>
        <a:solidFill>
          <a:schemeClr val="lt1">
            <a:alpha val="90000"/>
            <a:hueOff val="0"/>
            <a:satOff val="0"/>
            <a:lumOff val="0"/>
            <a:alphaOff val="0"/>
          </a:schemeClr>
        </a:solidFill>
        <a:ln w="9525" cap="flat" cmpd="sng" algn="ctr">
          <a:solidFill>
            <a:schemeClr val="accent3">
              <a:hueOff val="6750158"/>
              <a:satOff val="-10128"/>
              <a:lumOff val="-1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b="0" kern="1200" dirty="0" smtClean="0">
              <a:effectLst/>
            </a:rPr>
            <a:t>長期計画に基づいた会員増強戦略の立案</a:t>
          </a:r>
        </a:p>
      </dsp:txBody>
      <dsp:txXfrm rot="-5400000">
        <a:off x="504159" y="1914600"/>
        <a:ext cx="7281679" cy="422441"/>
      </dsp:txXfrm>
    </dsp:sp>
    <dsp:sp modelId="{1D357A2B-F79E-466A-AE2C-7F9E25C78CC3}">
      <dsp:nvSpPr>
        <dsp:cNvPr id="0" name=""/>
        <dsp:cNvSpPr/>
      </dsp:nvSpPr>
      <dsp:spPr>
        <a:xfrm rot="5400000">
          <a:off x="-108034" y="2589486"/>
          <a:ext cx="720227" cy="504158"/>
        </a:xfrm>
        <a:prstGeom prst="chevron">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w="9525" cap="flat" cmpd="sng" algn="ctr">
          <a:solidFill>
            <a:schemeClr val="accent3">
              <a:hueOff val="9000211"/>
              <a:satOff val="-13504"/>
              <a:lumOff val="-219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5</a:t>
          </a:r>
          <a:endParaRPr kumimoji="1" lang="ja-JP" altLang="en-US" sz="2800" kern="1200" dirty="0" smtClean="0">
            <a:effectLst/>
          </a:endParaRPr>
        </a:p>
      </dsp:txBody>
      <dsp:txXfrm rot="-5400000">
        <a:off x="1" y="2733530"/>
        <a:ext cx="504158" cy="216069"/>
      </dsp:txXfrm>
    </dsp:sp>
    <dsp:sp modelId="{F90708D2-2D90-4978-ADFE-D7CDECC9858E}">
      <dsp:nvSpPr>
        <dsp:cNvPr id="0" name=""/>
        <dsp:cNvSpPr/>
      </dsp:nvSpPr>
      <dsp:spPr>
        <a:xfrm rot="5400000">
          <a:off x="3922351" y="-936739"/>
          <a:ext cx="468147" cy="7304532"/>
        </a:xfrm>
        <a:prstGeom prst="round2SameRect">
          <a:avLst/>
        </a:prstGeom>
        <a:solidFill>
          <a:schemeClr val="lt1">
            <a:alpha val="90000"/>
            <a:hueOff val="0"/>
            <a:satOff val="0"/>
            <a:lumOff val="0"/>
            <a:alphaOff val="0"/>
          </a:schemeClr>
        </a:solidFill>
        <a:ln w="9525" cap="flat" cmpd="sng" algn="ctr">
          <a:solidFill>
            <a:schemeClr val="accent3">
              <a:hueOff val="9000211"/>
              <a:satOff val="-13504"/>
              <a:lumOff val="-2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会員増強の実践</a:t>
          </a:r>
        </a:p>
      </dsp:txBody>
      <dsp:txXfrm rot="-5400000">
        <a:off x="504159" y="2504306"/>
        <a:ext cx="7281679" cy="422441"/>
      </dsp:txXfrm>
    </dsp:sp>
    <dsp:sp modelId="{D0754D82-4792-4090-A3C3-4EFDF7275105}">
      <dsp:nvSpPr>
        <dsp:cNvPr id="0" name=""/>
        <dsp:cNvSpPr/>
      </dsp:nvSpPr>
      <dsp:spPr>
        <a:xfrm rot="5400000">
          <a:off x="-108034" y="3208848"/>
          <a:ext cx="720227" cy="504158"/>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6</a:t>
          </a:r>
          <a:endParaRPr kumimoji="1" lang="ja-JP" altLang="en-US" sz="2800" kern="1200" dirty="0" smtClean="0">
            <a:effectLst/>
          </a:endParaRPr>
        </a:p>
      </dsp:txBody>
      <dsp:txXfrm rot="-5400000">
        <a:off x="1" y="3352892"/>
        <a:ext cx="504158" cy="216069"/>
      </dsp:txXfrm>
    </dsp:sp>
    <dsp:sp modelId="{7F1DD1C8-8995-486D-8895-37C8E7722590}">
      <dsp:nvSpPr>
        <dsp:cNvPr id="0" name=""/>
        <dsp:cNvSpPr/>
      </dsp:nvSpPr>
      <dsp:spPr>
        <a:xfrm rot="5400000">
          <a:off x="3922351" y="-317377"/>
          <a:ext cx="468147" cy="7304532"/>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維持・退会防止への理解</a:t>
          </a:r>
        </a:p>
      </dsp:txBody>
      <dsp:txXfrm rot="-5400000">
        <a:off x="504159" y="3123668"/>
        <a:ext cx="7281679" cy="4224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48806-C3E4-4106-96D7-A854A8CC7648}">
      <dsp:nvSpPr>
        <dsp:cNvPr id="0" name=""/>
        <dsp:cNvSpPr/>
      </dsp:nvSpPr>
      <dsp:spPr>
        <a:xfrm rot="5400000">
          <a:off x="-108034" y="112036"/>
          <a:ext cx="720227" cy="504158"/>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1</a:t>
          </a:r>
        </a:p>
      </dsp:txBody>
      <dsp:txXfrm rot="-5400000">
        <a:off x="1" y="256080"/>
        <a:ext cx="504158" cy="216069"/>
      </dsp:txXfrm>
    </dsp:sp>
    <dsp:sp modelId="{E38795DD-FECA-43EA-B13A-5F434C0D3D14}">
      <dsp:nvSpPr>
        <dsp:cNvPr id="0" name=""/>
        <dsp:cNvSpPr/>
      </dsp:nvSpPr>
      <dsp:spPr>
        <a:xfrm rot="5400000">
          <a:off x="3922228" y="-3418069"/>
          <a:ext cx="468393" cy="7304532"/>
        </a:xfrm>
        <a:prstGeom prst="round2SameRect">
          <a:avLst/>
        </a:prstGeom>
        <a:solidFill>
          <a:srgbClr val="FFFF00">
            <a:alpha val="90000"/>
          </a:srgb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0988" lvl="1" indent="-280988" algn="l" defTabSz="1244600">
            <a:lnSpc>
              <a:spcPct val="90000"/>
            </a:lnSpc>
            <a:spcBef>
              <a:spcPct val="0"/>
            </a:spcBef>
            <a:spcAft>
              <a:spcPct val="15000"/>
            </a:spcAft>
            <a:buChar char="••"/>
          </a:pPr>
          <a:r>
            <a:rPr kumimoji="1" lang="ja-JP" altLang="en-US" sz="2800" kern="1200" dirty="0" smtClean="0">
              <a:effectLst/>
            </a:rPr>
            <a:t>自分のクラブを知る</a:t>
          </a:r>
          <a:endParaRPr kumimoji="1" lang="ja-JP" sz="2800" kern="1200" dirty="0">
            <a:effectLst/>
          </a:endParaRPr>
        </a:p>
      </dsp:txBody>
      <dsp:txXfrm rot="-5400000">
        <a:off x="504159" y="22865"/>
        <a:ext cx="7281667" cy="422663"/>
      </dsp:txXfrm>
    </dsp:sp>
    <dsp:sp modelId="{49C19947-667A-41BC-9FCE-049A7EAE243C}">
      <dsp:nvSpPr>
        <dsp:cNvPr id="0" name=""/>
        <dsp:cNvSpPr/>
      </dsp:nvSpPr>
      <dsp:spPr>
        <a:xfrm rot="5400000">
          <a:off x="-108034" y="731398"/>
          <a:ext cx="720227" cy="504158"/>
        </a:xfrm>
        <a:prstGeom prst="chevron">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w="9525" cap="flat" cmpd="sng" algn="ctr">
          <a:solidFill>
            <a:schemeClr val="accent3">
              <a:hueOff val="2250053"/>
              <a:satOff val="-3376"/>
              <a:lumOff val="-5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2</a:t>
          </a:r>
        </a:p>
      </dsp:txBody>
      <dsp:txXfrm rot="-5400000">
        <a:off x="1" y="875442"/>
        <a:ext cx="504158" cy="216069"/>
      </dsp:txXfrm>
    </dsp:sp>
    <dsp:sp modelId="{DA783781-E7F5-418E-B59D-9E8D6E44A619}">
      <dsp:nvSpPr>
        <dsp:cNvPr id="0" name=""/>
        <dsp:cNvSpPr/>
      </dsp:nvSpPr>
      <dsp:spPr>
        <a:xfrm rot="5400000">
          <a:off x="3922351" y="-2794827"/>
          <a:ext cx="468147" cy="7304532"/>
        </a:xfrm>
        <a:prstGeom prst="round2SameRect">
          <a:avLst/>
        </a:prstGeom>
        <a:solidFill>
          <a:schemeClr val="lt1">
            <a:alpha val="90000"/>
            <a:hueOff val="0"/>
            <a:satOff val="0"/>
            <a:lumOff val="0"/>
            <a:alphaOff val="0"/>
          </a:schemeClr>
        </a:solidFill>
        <a:ln w="9525" cap="flat" cmpd="sng" algn="ctr">
          <a:solidFill>
            <a:schemeClr val="accent3">
              <a:hueOff val="2250053"/>
              <a:satOff val="-3376"/>
              <a:lumOff val="-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会員増強の必要性とその共有</a:t>
          </a:r>
          <a:endParaRPr kumimoji="1" lang="ja-JP" sz="2800" kern="1200" dirty="0">
            <a:effectLst/>
          </a:endParaRPr>
        </a:p>
      </dsp:txBody>
      <dsp:txXfrm rot="-5400000">
        <a:off x="504159" y="646218"/>
        <a:ext cx="7281679" cy="422441"/>
      </dsp:txXfrm>
    </dsp:sp>
    <dsp:sp modelId="{EF9A8C97-9AB3-4A49-B31E-8C453CCFAD32}">
      <dsp:nvSpPr>
        <dsp:cNvPr id="0" name=""/>
        <dsp:cNvSpPr/>
      </dsp:nvSpPr>
      <dsp:spPr>
        <a:xfrm rot="5400000">
          <a:off x="-108034" y="1350761"/>
          <a:ext cx="720227" cy="504158"/>
        </a:xfrm>
        <a:prstGeom prst="chevron">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w="9525" cap="flat" cmpd="sng" algn="ctr">
          <a:solidFill>
            <a:schemeClr val="accent3">
              <a:hueOff val="4500106"/>
              <a:satOff val="-6752"/>
              <a:lumOff val="-109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3</a:t>
          </a:r>
          <a:endParaRPr kumimoji="1" lang="ja-JP" sz="2800" kern="1200" dirty="0">
            <a:effectLst/>
          </a:endParaRPr>
        </a:p>
      </dsp:txBody>
      <dsp:txXfrm rot="-5400000">
        <a:off x="1" y="1494805"/>
        <a:ext cx="504158" cy="216069"/>
      </dsp:txXfrm>
    </dsp:sp>
    <dsp:sp modelId="{05A352FD-FF39-4957-8931-6AA5727F0670}">
      <dsp:nvSpPr>
        <dsp:cNvPr id="0" name=""/>
        <dsp:cNvSpPr/>
      </dsp:nvSpPr>
      <dsp:spPr>
        <a:xfrm rot="5400000">
          <a:off x="3922351" y="-2175465"/>
          <a:ext cx="468147" cy="7304532"/>
        </a:xfrm>
        <a:prstGeom prst="round2SameRect">
          <a:avLst/>
        </a:prstGeom>
        <a:solidFill>
          <a:schemeClr val="lt1">
            <a:alpha val="90000"/>
            <a:hueOff val="0"/>
            <a:satOff val="0"/>
            <a:lumOff val="0"/>
            <a:alphaOff val="0"/>
          </a:schemeClr>
        </a:solidFill>
        <a:ln w="9525" cap="flat" cmpd="sng" algn="ctr">
          <a:solidFill>
            <a:schemeClr val="accent3">
              <a:hueOff val="4500106"/>
              <a:satOff val="-6752"/>
              <a:lumOff val="-1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kumimoji="1" lang="ja-JP" altLang="en-US" sz="2800" kern="1200" dirty="0" smtClean="0">
            <a:effectLst/>
          </a:endParaRPr>
        </a:p>
        <a:p>
          <a:pPr marL="285750" lvl="1" indent="-285750" algn="l" defTabSz="1244600">
            <a:lnSpc>
              <a:spcPct val="90000"/>
            </a:lnSpc>
            <a:spcBef>
              <a:spcPct val="0"/>
            </a:spcBef>
            <a:spcAft>
              <a:spcPct val="15000"/>
            </a:spcAft>
            <a:buChar char="••"/>
          </a:pPr>
          <a:r>
            <a:rPr kumimoji="1" lang="ja-JP" altLang="en-US" sz="2800" kern="1200" dirty="0" smtClean="0">
              <a:effectLst/>
            </a:rPr>
            <a:t>どんな増強をしたいのか？（理想クラブへ）</a:t>
          </a:r>
        </a:p>
        <a:p>
          <a:pPr marL="285750" lvl="1" indent="-285750" algn="l" defTabSz="1244600">
            <a:lnSpc>
              <a:spcPct val="90000"/>
            </a:lnSpc>
            <a:spcBef>
              <a:spcPct val="0"/>
            </a:spcBef>
            <a:spcAft>
              <a:spcPct val="15000"/>
            </a:spcAft>
            <a:buChar char="••"/>
          </a:pPr>
          <a:endParaRPr kumimoji="1" lang="ja-JP" altLang="en-US" sz="2800" kern="1200" dirty="0" smtClean="0">
            <a:effectLst/>
          </a:endParaRPr>
        </a:p>
      </dsp:txBody>
      <dsp:txXfrm rot="-5400000">
        <a:off x="504159" y="1265580"/>
        <a:ext cx="7281679" cy="422441"/>
      </dsp:txXfrm>
    </dsp:sp>
    <dsp:sp modelId="{B1C0DA0E-C313-4D73-BDA6-4C7EFCFAF10D}">
      <dsp:nvSpPr>
        <dsp:cNvPr id="0" name=""/>
        <dsp:cNvSpPr/>
      </dsp:nvSpPr>
      <dsp:spPr>
        <a:xfrm rot="5400000">
          <a:off x="-108034" y="1970123"/>
          <a:ext cx="720227" cy="504158"/>
        </a:xfrm>
        <a:prstGeom prst="chevron">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w="9525" cap="flat" cmpd="sng" algn="ctr">
          <a:solidFill>
            <a:schemeClr val="accent3">
              <a:hueOff val="6750158"/>
              <a:satOff val="-10128"/>
              <a:lumOff val="-16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4</a:t>
          </a:r>
          <a:endParaRPr kumimoji="1" lang="ja-JP" altLang="en-US" sz="2800" kern="1200" dirty="0" smtClean="0">
            <a:effectLst/>
          </a:endParaRPr>
        </a:p>
      </dsp:txBody>
      <dsp:txXfrm rot="-5400000">
        <a:off x="1" y="2114167"/>
        <a:ext cx="504158" cy="216069"/>
      </dsp:txXfrm>
    </dsp:sp>
    <dsp:sp modelId="{10E0F8E4-6C3B-434E-ADE9-803310C77EDB}">
      <dsp:nvSpPr>
        <dsp:cNvPr id="0" name=""/>
        <dsp:cNvSpPr/>
      </dsp:nvSpPr>
      <dsp:spPr>
        <a:xfrm rot="5400000">
          <a:off x="3922351" y="-1526445"/>
          <a:ext cx="468147" cy="7304532"/>
        </a:xfrm>
        <a:prstGeom prst="round2SameRect">
          <a:avLst/>
        </a:prstGeom>
        <a:solidFill>
          <a:schemeClr val="lt1">
            <a:alpha val="90000"/>
            <a:hueOff val="0"/>
            <a:satOff val="0"/>
            <a:lumOff val="0"/>
            <a:alphaOff val="0"/>
          </a:schemeClr>
        </a:solidFill>
        <a:ln w="9525" cap="flat" cmpd="sng" algn="ctr">
          <a:solidFill>
            <a:schemeClr val="accent3">
              <a:hueOff val="6750158"/>
              <a:satOff val="-10128"/>
              <a:lumOff val="-1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b="0" kern="1200" dirty="0" smtClean="0">
              <a:effectLst/>
            </a:rPr>
            <a:t>長期計画に基づいた会員増強戦略の立案</a:t>
          </a:r>
        </a:p>
      </dsp:txBody>
      <dsp:txXfrm rot="-5400000">
        <a:off x="504159" y="1914600"/>
        <a:ext cx="7281679" cy="422441"/>
      </dsp:txXfrm>
    </dsp:sp>
    <dsp:sp modelId="{1D357A2B-F79E-466A-AE2C-7F9E25C78CC3}">
      <dsp:nvSpPr>
        <dsp:cNvPr id="0" name=""/>
        <dsp:cNvSpPr/>
      </dsp:nvSpPr>
      <dsp:spPr>
        <a:xfrm rot="5400000">
          <a:off x="-108034" y="2589486"/>
          <a:ext cx="720227" cy="504158"/>
        </a:xfrm>
        <a:prstGeom prst="chevron">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w="9525" cap="flat" cmpd="sng" algn="ctr">
          <a:solidFill>
            <a:schemeClr val="accent3">
              <a:hueOff val="9000211"/>
              <a:satOff val="-13504"/>
              <a:lumOff val="-219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5</a:t>
          </a:r>
          <a:endParaRPr kumimoji="1" lang="ja-JP" altLang="en-US" sz="2800" kern="1200" dirty="0" smtClean="0">
            <a:effectLst/>
          </a:endParaRPr>
        </a:p>
      </dsp:txBody>
      <dsp:txXfrm rot="-5400000">
        <a:off x="1" y="2733530"/>
        <a:ext cx="504158" cy="216069"/>
      </dsp:txXfrm>
    </dsp:sp>
    <dsp:sp modelId="{F90708D2-2D90-4978-ADFE-D7CDECC9858E}">
      <dsp:nvSpPr>
        <dsp:cNvPr id="0" name=""/>
        <dsp:cNvSpPr/>
      </dsp:nvSpPr>
      <dsp:spPr>
        <a:xfrm rot="5400000">
          <a:off x="3922351" y="-936739"/>
          <a:ext cx="468147" cy="7304532"/>
        </a:xfrm>
        <a:prstGeom prst="round2SameRect">
          <a:avLst/>
        </a:prstGeom>
        <a:solidFill>
          <a:schemeClr val="lt1">
            <a:alpha val="90000"/>
            <a:hueOff val="0"/>
            <a:satOff val="0"/>
            <a:lumOff val="0"/>
            <a:alphaOff val="0"/>
          </a:schemeClr>
        </a:solidFill>
        <a:ln w="9525" cap="flat" cmpd="sng" algn="ctr">
          <a:solidFill>
            <a:schemeClr val="accent3">
              <a:hueOff val="9000211"/>
              <a:satOff val="-13504"/>
              <a:lumOff val="-2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会員増強の実践</a:t>
          </a:r>
        </a:p>
      </dsp:txBody>
      <dsp:txXfrm rot="-5400000">
        <a:off x="504159" y="2504306"/>
        <a:ext cx="7281679" cy="422441"/>
      </dsp:txXfrm>
    </dsp:sp>
    <dsp:sp modelId="{D0754D82-4792-4090-A3C3-4EFDF7275105}">
      <dsp:nvSpPr>
        <dsp:cNvPr id="0" name=""/>
        <dsp:cNvSpPr/>
      </dsp:nvSpPr>
      <dsp:spPr>
        <a:xfrm rot="5400000">
          <a:off x="-108034" y="3208848"/>
          <a:ext cx="720227" cy="504158"/>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6</a:t>
          </a:r>
          <a:endParaRPr kumimoji="1" lang="ja-JP" altLang="en-US" sz="2800" kern="1200" dirty="0" smtClean="0">
            <a:effectLst/>
          </a:endParaRPr>
        </a:p>
      </dsp:txBody>
      <dsp:txXfrm rot="-5400000">
        <a:off x="1" y="3352892"/>
        <a:ext cx="504158" cy="216069"/>
      </dsp:txXfrm>
    </dsp:sp>
    <dsp:sp modelId="{7F1DD1C8-8995-486D-8895-37C8E7722590}">
      <dsp:nvSpPr>
        <dsp:cNvPr id="0" name=""/>
        <dsp:cNvSpPr/>
      </dsp:nvSpPr>
      <dsp:spPr>
        <a:xfrm rot="5400000">
          <a:off x="3922351" y="-317377"/>
          <a:ext cx="468147" cy="7304532"/>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維持・退会防止への理解</a:t>
          </a:r>
        </a:p>
      </dsp:txBody>
      <dsp:txXfrm rot="-5400000">
        <a:off x="504159" y="3123668"/>
        <a:ext cx="7281679" cy="4224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48806-C3E4-4106-96D7-A854A8CC7648}">
      <dsp:nvSpPr>
        <dsp:cNvPr id="0" name=""/>
        <dsp:cNvSpPr/>
      </dsp:nvSpPr>
      <dsp:spPr>
        <a:xfrm rot="5400000">
          <a:off x="-108034" y="112036"/>
          <a:ext cx="720227" cy="504158"/>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1</a:t>
          </a:r>
        </a:p>
      </dsp:txBody>
      <dsp:txXfrm rot="-5400000">
        <a:off x="1" y="256080"/>
        <a:ext cx="504158" cy="216069"/>
      </dsp:txXfrm>
    </dsp:sp>
    <dsp:sp modelId="{E38795DD-FECA-43EA-B13A-5F434C0D3D14}">
      <dsp:nvSpPr>
        <dsp:cNvPr id="0" name=""/>
        <dsp:cNvSpPr/>
      </dsp:nvSpPr>
      <dsp:spPr>
        <a:xfrm rot="5400000">
          <a:off x="3922228" y="-3418069"/>
          <a:ext cx="468393" cy="7304532"/>
        </a:xfrm>
        <a:prstGeom prst="round2SameRect">
          <a:avLst/>
        </a:prstGeom>
        <a:no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0988" lvl="1" indent="-280988" algn="l" defTabSz="1244600">
            <a:lnSpc>
              <a:spcPct val="90000"/>
            </a:lnSpc>
            <a:spcBef>
              <a:spcPct val="0"/>
            </a:spcBef>
            <a:spcAft>
              <a:spcPct val="15000"/>
            </a:spcAft>
            <a:buChar char="••"/>
          </a:pPr>
          <a:r>
            <a:rPr kumimoji="1" lang="ja-JP" altLang="en-US" sz="2800" kern="1200" dirty="0" smtClean="0">
              <a:effectLst/>
            </a:rPr>
            <a:t>自分のクラブを知る</a:t>
          </a:r>
          <a:endParaRPr kumimoji="1" lang="ja-JP" sz="2800" kern="1200" dirty="0">
            <a:effectLst/>
          </a:endParaRPr>
        </a:p>
      </dsp:txBody>
      <dsp:txXfrm rot="-5400000">
        <a:off x="504159" y="22865"/>
        <a:ext cx="7281667" cy="422663"/>
      </dsp:txXfrm>
    </dsp:sp>
    <dsp:sp modelId="{49C19947-667A-41BC-9FCE-049A7EAE243C}">
      <dsp:nvSpPr>
        <dsp:cNvPr id="0" name=""/>
        <dsp:cNvSpPr/>
      </dsp:nvSpPr>
      <dsp:spPr>
        <a:xfrm rot="5400000">
          <a:off x="-108034" y="731398"/>
          <a:ext cx="720227" cy="504158"/>
        </a:xfrm>
        <a:prstGeom prst="chevron">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w="9525" cap="flat" cmpd="sng" algn="ctr">
          <a:solidFill>
            <a:schemeClr val="accent3">
              <a:hueOff val="2250053"/>
              <a:satOff val="-3376"/>
              <a:lumOff val="-5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2</a:t>
          </a:r>
        </a:p>
      </dsp:txBody>
      <dsp:txXfrm rot="-5400000">
        <a:off x="1" y="875442"/>
        <a:ext cx="504158" cy="216069"/>
      </dsp:txXfrm>
    </dsp:sp>
    <dsp:sp modelId="{DA783781-E7F5-418E-B59D-9E8D6E44A619}">
      <dsp:nvSpPr>
        <dsp:cNvPr id="0" name=""/>
        <dsp:cNvSpPr/>
      </dsp:nvSpPr>
      <dsp:spPr>
        <a:xfrm rot="5400000">
          <a:off x="3922351" y="-2794827"/>
          <a:ext cx="468147" cy="7304532"/>
        </a:xfrm>
        <a:prstGeom prst="round2SameRect">
          <a:avLst/>
        </a:prstGeom>
        <a:solidFill>
          <a:srgbClr val="FFFF00">
            <a:alpha val="90000"/>
          </a:srgbClr>
        </a:solidFill>
        <a:ln w="9525" cap="flat" cmpd="sng" algn="ctr">
          <a:solidFill>
            <a:schemeClr val="accent3">
              <a:hueOff val="2250053"/>
              <a:satOff val="-3376"/>
              <a:lumOff val="-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会員増強の必要性とその共有</a:t>
          </a:r>
          <a:endParaRPr kumimoji="1" lang="ja-JP" sz="2800" kern="1200" dirty="0">
            <a:effectLst/>
          </a:endParaRPr>
        </a:p>
      </dsp:txBody>
      <dsp:txXfrm rot="-5400000">
        <a:off x="504159" y="646218"/>
        <a:ext cx="7281679" cy="422441"/>
      </dsp:txXfrm>
    </dsp:sp>
    <dsp:sp modelId="{EF9A8C97-9AB3-4A49-B31E-8C453CCFAD32}">
      <dsp:nvSpPr>
        <dsp:cNvPr id="0" name=""/>
        <dsp:cNvSpPr/>
      </dsp:nvSpPr>
      <dsp:spPr>
        <a:xfrm rot="5400000">
          <a:off x="-108034" y="1350761"/>
          <a:ext cx="720227" cy="504158"/>
        </a:xfrm>
        <a:prstGeom prst="chevron">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w="9525" cap="flat" cmpd="sng" algn="ctr">
          <a:solidFill>
            <a:schemeClr val="accent3">
              <a:hueOff val="4500106"/>
              <a:satOff val="-6752"/>
              <a:lumOff val="-109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3</a:t>
          </a:r>
          <a:endParaRPr kumimoji="1" lang="ja-JP" sz="2800" kern="1200" dirty="0">
            <a:effectLst/>
          </a:endParaRPr>
        </a:p>
      </dsp:txBody>
      <dsp:txXfrm rot="-5400000">
        <a:off x="1" y="1494805"/>
        <a:ext cx="504158" cy="216069"/>
      </dsp:txXfrm>
    </dsp:sp>
    <dsp:sp modelId="{05A352FD-FF39-4957-8931-6AA5727F0670}">
      <dsp:nvSpPr>
        <dsp:cNvPr id="0" name=""/>
        <dsp:cNvSpPr/>
      </dsp:nvSpPr>
      <dsp:spPr>
        <a:xfrm rot="5400000">
          <a:off x="3922351" y="-2175465"/>
          <a:ext cx="468147" cy="7304532"/>
        </a:xfrm>
        <a:prstGeom prst="round2SameRect">
          <a:avLst/>
        </a:prstGeom>
        <a:solidFill>
          <a:schemeClr val="lt1">
            <a:alpha val="90000"/>
            <a:hueOff val="0"/>
            <a:satOff val="0"/>
            <a:lumOff val="0"/>
            <a:alphaOff val="0"/>
          </a:schemeClr>
        </a:solidFill>
        <a:ln w="9525" cap="flat" cmpd="sng" algn="ctr">
          <a:solidFill>
            <a:schemeClr val="accent3">
              <a:hueOff val="4500106"/>
              <a:satOff val="-6752"/>
              <a:lumOff val="-1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kumimoji="1" lang="ja-JP" altLang="en-US" sz="2800" kern="1200" dirty="0" smtClean="0">
            <a:effectLst/>
          </a:endParaRPr>
        </a:p>
        <a:p>
          <a:pPr marL="285750" lvl="1" indent="-285750" algn="l" defTabSz="1244600">
            <a:lnSpc>
              <a:spcPct val="90000"/>
            </a:lnSpc>
            <a:spcBef>
              <a:spcPct val="0"/>
            </a:spcBef>
            <a:spcAft>
              <a:spcPct val="15000"/>
            </a:spcAft>
            <a:buChar char="••"/>
          </a:pPr>
          <a:r>
            <a:rPr kumimoji="1" lang="ja-JP" altLang="en-US" sz="2800" kern="1200" dirty="0" smtClean="0">
              <a:effectLst/>
            </a:rPr>
            <a:t>どんな増強をしたいのか？（理想クラブへ）</a:t>
          </a:r>
        </a:p>
        <a:p>
          <a:pPr marL="285750" lvl="1" indent="-285750" algn="l" defTabSz="1244600">
            <a:lnSpc>
              <a:spcPct val="90000"/>
            </a:lnSpc>
            <a:spcBef>
              <a:spcPct val="0"/>
            </a:spcBef>
            <a:spcAft>
              <a:spcPct val="15000"/>
            </a:spcAft>
            <a:buChar char="••"/>
          </a:pPr>
          <a:endParaRPr kumimoji="1" lang="ja-JP" altLang="en-US" sz="2800" kern="1200" dirty="0" smtClean="0">
            <a:effectLst/>
          </a:endParaRPr>
        </a:p>
      </dsp:txBody>
      <dsp:txXfrm rot="-5400000">
        <a:off x="504159" y="1265580"/>
        <a:ext cx="7281679" cy="422441"/>
      </dsp:txXfrm>
    </dsp:sp>
    <dsp:sp modelId="{B1C0DA0E-C313-4D73-BDA6-4C7EFCFAF10D}">
      <dsp:nvSpPr>
        <dsp:cNvPr id="0" name=""/>
        <dsp:cNvSpPr/>
      </dsp:nvSpPr>
      <dsp:spPr>
        <a:xfrm rot="5400000">
          <a:off x="-108034" y="1970123"/>
          <a:ext cx="720227" cy="504158"/>
        </a:xfrm>
        <a:prstGeom prst="chevron">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w="9525" cap="flat" cmpd="sng" algn="ctr">
          <a:solidFill>
            <a:schemeClr val="accent3">
              <a:hueOff val="6750158"/>
              <a:satOff val="-10128"/>
              <a:lumOff val="-16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4</a:t>
          </a:r>
          <a:endParaRPr kumimoji="1" lang="ja-JP" altLang="en-US" sz="2800" kern="1200" dirty="0" smtClean="0">
            <a:effectLst/>
          </a:endParaRPr>
        </a:p>
      </dsp:txBody>
      <dsp:txXfrm rot="-5400000">
        <a:off x="1" y="2114167"/>
        <a:ext cx="504158" cy="216069"/>
      </dsp:txXfrm>
    </dsp:sp>
    <dsp:sp modelId="{10E0F8E4-6C3B-434E-ADE9-803310C77EDB}">
      <dsp:nvSpPr>
        <dsp:cNvPr id="0" name=""/>
        <dsp:cNvSpPr/>
      </dsp:nvSpPr>
      <dsp:spPr>
        <a:xfrm rot="5400000">
          <a:off x="3922351" y="-1526445"/>
          <a:ext cx="468147" cy="7304532"/>
        </a:xfrm>
        <a:prstGeom prst="round2SameRect">
          <a:avLst/>
        </a:prstGeom>
        <a:solidFill>
          <a:schemeClr val="lt1">
            <a:alpha val="90000"/>
            <a:hueOff val="0"/>
            <a:satOff val="0"/>
            <a:lumOff val="0"/>
            <a:alphaOff val="0"/>
          </a:schemeClr>
        </a:solidFill>
        <a:ln w="9525" cap="flat" cmpd="sng" algn="ctr">
          <a:solidFill>
            <a:schemeClr val="accent3">
              <a:hueOff val="6750158"/>
              <a:satOff val="-10128"/>
              <a:lumOff val="-1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b="0" kern="1200" dirty="0" smtClean="0">
              <a:effectLst/>
            </a:rPr>
            <a:t>長期計画に基づいた会員増強戦略の立案</a:t>
          </a:r>
        </a:p>
      </dsp:txBody>
      <dsp:txXfrm rot="-5400000">
        <a:off x="504159" y="1914600"/>
        <a:ext cx="7281679" cy="422441"/>
      </dsp:txXfrm>
    </dsp:sp>
    <dsp:sp modelId="{1D357A2B-F79E-466A-AE2C-7F9E25C78CC3}">
      <dsp:nvSpPr>
        <dsp:cNvPr id="0" name=""/>
        <dsp:cNvSpPr/>
      </dsp:nvSpPr>
      <dsp:spPr>
        <a:xfrm rot="5400000">
          <a:off x="-108034" y="2589486"/>
          <a:ext cx="720227" cy="504158"/>
        </a:xfrm>
        <a:prstGeom prst="chevron">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w="9525" cap="flat" cmpd="sng" algn="ctr">
          <a:solidFill>
            <a:schemeClr val="accent3">
              <a:hueOff val="9000211"/>
              <a:satOff val="-13504"/>
              <a:lumOff val="-219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5</a:t>
          </a:r>
          <a:endParaRPr kumimoji="1" lang="ja-JP" altLang="en-US" sz="2800" kern="1200" dirty="0" smtClean="0">
            <a:effectLst/>
          </a:endParaRPr>
        </a:p>
      </dsp:txBody>
      <dsp:txXfrm rot="-5400000">
        <a:off x="1" y="2733530"/>
        <a:ext cx="504158" cy="216069"/>
      </dsp:txXfrm>
    </dsp:sp>
    <dsp:sp modelId="{F90708D2-2D90-4978-ADFE-D7CDECC9858E}">
      <dsp:nvSpPr>
        <dsp:cNvPr id="0" name=""/>
        <dsp:cNvSpPr/>
      </dsp:nvSpPr>
      <dsp:spPr>
        <a:xfrm rot="5400000">
          <a:off x="3922351" y="-936739"/>
          <a:ext cx="468147" cy="7304532"/>
        </a:xfrm>
        <a:prstGeom prst="round2SameRect">
          <a:avLst/>
        </a:prstGeom>
        <a:solidFill>
          <a:schemeClr val="lt1">
            <a:alpha val="90000"/>
            <a:hueOff val="0"/>
            <a:satOff val="0"/>
            <a:lumOff val="0"/>
            <a:alphaOff val="0"/>
          </a:schemeClr>
        </a:solidFill>
        <a:ln w="9525" cap="flat" cmpd="sng" algn="ctr">
          <a:solidFill>
            <a:schemeClr val="accent3">
              <a:hueOff val="9000211"/>
              <a:satOff val="-13504"/>
              <a:lumOff val="-2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会員増強の実践</a:t>
          </a:r>
        </a:p>
      </dsp:txBody>
      <dsp:txXfrm rot="-5400000">
        <a:off x="504159" y="2504306"/>
        <a:ext cx="7281679" cy="422441"/>
      </dsp:txXfrm>
    </dsp:sp>
    <dsp:sp modelId="{D0754D82-4792-4090-A3C3-4EFDF7275105}">
      <dsp:nvSpPr>
        <dsp:cNvPr id="0" name=""/>
        <dsp:cNvSpPr/>
      </dsp:nvSpPr>
      <dsp:spPr>
        <a:xfrm rot="5400000">
          <a:off x="-108034" y="3208848"/>
          <a:ext cx="720227" cy="504158"/>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6</a:t>
          </a:r>
          <a:endParaRPr kumimoji="1" lang="ja-JP" altLang="en-US" sz="2800" kern="1200" dirty="0" smtClean="0">
            <a:effectLst/>
          </a:endParaRPr>
        </a:p>
      </dsp:txBody>
      <dsp:txXfrm rot="-5400000">
        <a:off x="1" y="3352892"/>
        <a:ext cx="504158" cy="216069"/>
      </dsp:txXfrm>
    </dsp:sp>
    <dsp:sp modelId="{7F1DD1C8-8995-486D-8895-37C8E7722590}">
      <dsp:nvSpPr>
        <dsp:cNvPr id="0" name=""/>
        <dsp:cNvSpPr/>
      </dsp:nvSpPr>
      <dsp:spPr>
        <a:xfrm rot="5400000">
          <a:off x="3922351" y="-317377"/>
          <a:ext cx="468147" cy="7304532"/>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維持・退会防止への理解</a:t>
          </a:r>
        </a:p>
      </dsp:txBody>
      <dsp:txXfrm rot="-5400000">
        <a:off x="504159" y="3123668"/>
        <a:ext cx="7281679" cy="422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48806-C3E4-4106-96D7-A854A8CC7648}">
      <dsp:nvSpPr>
        <dsp:cNvPr id="0" name=""/>
        <dsp:cNvSpPr/>
      </dsp:nvSpPr>
      <dsp:spPr>
        <a:xfrm rot="5400000">
          <a:off x="-108034" y="112036"/>
          <a:ext cx="720227" cy="504158"/>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1</a:t>
          </a:r>
        </a:p>
      </dsp:txBody>
      <dsp:txXfrm rot="-5400000">
        <a:off x="1" y="256080"/>
        <a:ext cx="504158" cy="216069"/>
      </dsp:txXfrm>
    </dsp:sp>
    <dsp:sp modelId="{E38795DD-FECA-43EA-B13A-5F434C0D3D14}">
      <dsp:nvSpPr>
        <dsp:cNvPr id="0" name=""/>
        <dsp:cNvSpPr/>
      </dsp:nvSpPr>
      <dsp:spPr>
        <a:xfrm rot="5400000">
          <a:off x="3922228" y="-3418069"/>
          <a:ext cx="468393" cy="7304532"/>
        </a:xfrm>
        <a:prstGeom prst="round2SameRect">
          <a:avLst/>
        </a:prstGeom>
        <a:no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0988" lvl="1" indent="-280988" algn="l" defTabSz="1244600">
            <a:lnSpc>
              <a:spcPct val="90000"/>
            </a:lnSpc>
            <a:spcBef>
              <a:spcPct val="0"/>
            </a:spcBef>
            <a:spcAft>
              <a:spcPct val="15000"/>
            </a:spcAft>
            <a:buChar char="••"/>
          </a:pPr>
          <a:r>
            <a:rPr kumimoji="1" lang="ja-JP" altLang="en-US" sz="2800" kern="1200" dirty="0" smtClean="0">
              <a:effectLst/>
            </a:rPr>
            <a:t>自分のクラブを知る</a:t>
          </a:r>
          <a:endParaRPr kumimoji="1" lang="ja-JP" sz="2800" kern="1200" dirty="0">
            <a:effectLst/>
          </a:endParaRPr>
        </a:p>
      </dsp:txBody>
      <dsp:txXfrm rot="-5400000">
        <a:off x="504159" y="22865"/>
        <a:ext cx="7281667" cy="422663"/>
      </dsp:txXfrm>
    </dsp:sp>
    <dsp:sp modelId="{49C19947-667A-41BC-9FCE-049A7EAE243C}">
      <dsp:nvSpPr>
        <dsp:cNvPr id="0" name=""/>
        <dsp:cNvSpPr/>
      </dsp:nvSpPr>
      <dsp:spPr>
        <a:xfrm rot="5400000">
          <a:off x="-108034" y="731398"/>
          <a:ext cx="720227" cy="504158"/>
        </a:xfrm>
        <a:prstGeom prst="chevron">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w="9525" cap="flat" cmpd="sng" algn="ctr">
          <a:solidFill>
            <a:schemeClr val="accent3">
              <a:hueOff val="2250053"/>
              <a:satOff val="-3376"/>
              <a:lumOff val="-5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2</a:t>
          </a:r>
        </a:p>
      </dsp:txBody>
      <dsp:txXfrm rot="-5400000">
        <a:off x="1" y="875442"/>
        <a:ext cx="504158" cy="216069"/>
      </dsp:txXfrm>
    </dsp:sp>
    <dsp:sp modelId="{DA783781-E7F5-418E-B59D-9E8D6E44A619}">
      <dsp:nvSpPr>
        <dsp:cNvPr id="0" name=""/>
        <dsp:cNvSpPr/>
      </dsp:nvSpPr>
      <dsp:spPr>
        <a:xfrm rot="5400000">
          <a:off x="3922351" y="-2794827"/>
          <a:ext cx="468147" cy="7304532"/>
        </a:xfrm>
        <a:prstGeom prst="round2SameRect">
          <a:avLst/>
        </a:prstGeom>
        <a:noFill/>
        <a:ln w="9525" cap="flat" cmpd="sng" algn="ctr">
          <a:solidFill>
            <a:schemeClr val="accent3">
              <a:hueOff val="2250053"/>
              <a:satOff val="-3376"/>
              <a:lumOff val="-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会員増強の必要性とその共有</a:t>
          </a:r>
          <a:endParaRPr kumimoji="1" lang="ja-JP" sz="2800" kern="1200" dirty="0">
            <a:effectLst/>
          </a:endParaRPr>
        </a:p>
      </dsp:txBody>
      <dsp:txXfrm rot="-5400000">
        <a:off x="504159" y="646218"/>
        <a:ext cx="7281679" cy="422441"/>
      </dsp:txXfrm>
    </dsp:sp>
    <dsp:sp modelId="{EF9A8C97-9AB3-4A49-B31E-8C453CCFAD32}">
      <dsp:nvSpPr>
        <dsp:cNvPr id="0" name=""/>
        <dsp:cNvSpPr/>
      </dsp:nvSpPr>
      <dsp:spPr>
        <a:xfrm rot="5400000">
          <a:off x="-108034" y="1350761"/>
          <a:ext cx="720227" cy="504158"/>
        </a:xfrm>
        <a:prstGeom prst="chevron">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w="9525" cap="flat" cmpd="sng" algn="ctr">
          <a:solidFill>
            <a:schemeClr val="accent3">
              <a:hueOff val="4500106"/>
              <a:satOff val="-6752"/>
              <a:lumOff val="-109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3</a:t>
          </a:r>
          <a:endParaRPr kumimoji="1" lang="ja-JP" sz="2800" kern="1200" dirty="0">
            <a:effectLst/>
          </a:endParaRPr>
        </a:p>
      </dsp:txBody>
      <dsp:txXfrm rot="-5400000">
        <a:off x="1" y="1494805"/>
        <a:ext cx="504158" cy="216069"/>
      </dsp:txXfrm>
    </dsp:sp>
    <dsp:sp modelId="{05A352FD-FF39-4957-8931-6AA5727F0670}">
      <dsp:nvSpPr>
        <dsp:cNvPr id="0" name=""/>
        <dsp:cNvSpPr/>
      </dsp:nvSpPr>
      <dsp:spPr>
        <a:xfrm rot="5400000">
          <a:off x="3922351" y="-2175465"/>
          <a:ext cx="468147" cy="7304532"/>
        </a:xfrm>
        <a:prstGeom prst="round2SameRect">
          <a:avLst/>
        </a:prstGeom>
        <a:solidFill>
          <a:srgbClr val="FFFF00">
            <a:alpha val="90000"/>
          </a:srgbClr>
        </a:solidFill>
        <a:ln w="9525" cap="flat" cmpd="sng" algn="ctr">
          <a:solidFill>
            <a:schemeClr val="accent3">
              <a:hueOff val="4500106"/>
              <a:satOff val="-6752"/>
              <a:lumOff val="-1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kumimoji="1" lang="ja-JP" altLang="en-US" sz="2800" kern="1200" dirty="0" smtClean="0">
            <a:effectLst/>
          </a:endParaRPr>
        </a:p>
        <a:p>
          <a:pPr marL="285750" lvl="1" indent="-285750" algn="l" defTabSz="1244600">
            <a:lnSpc>
              <a:spcPct val="90000"/>
            </a:lnSpc>
            <a:spcBef>
              <a:spcPct val="0"/>
            </a:spcBef>
            <a:spcAft>
              <a:spcPct val="15000"/>
            </a:spcAft>
            <a:buChar char="••"/>
          </a:pPr>
          <a:r>
            <a:rPr kumimoji="1" lang="ja-JP" altLang="en-US" sz="2800" kern="1200" dirty="0" smtClean="0">
              <a:effectLst/>
            </a:rPr>
            <a:t>どんな増強をしたいのか？（理想クラブへ）</a:t>
          </a:r>
        </a:p>
        <a:p>
          <a:pPr marL="285750" lvl="1" indent="-285750" algn="l" defTabSz="1244600">
            <a:lnSpc>
              <a:spcPct val="90000"/>
            </a:lnSpc>
            <a:spcBef>
              <a:spcPct val="0"/>
            </a:spcBef>
            <a:spcAft>
              <a:spcPct val="15000"/>
            </a:spcAft>
            <a:buChar char="••"/>
          </a:pPr>
          <a:endParaRPr kumimoji="1" lang="ja-JP" altLang="en-US" sz="2800" kern="1200" dirty="0" smtClean="0">
            <a:effectLst/>
          </a:endParaRPr>
        </a:p>
      </dsp:txBody>
      <dsp:txXfrm rot="-5400000">
        <a:off x="504159" y="1265580"/>
        <a:ext cx="7281679" cy="422441"/>
      </dsp:txXfrm>
    </dsp:sp>
    <dsp:sp modelId="{B1C0DA0E-C313-4D73-BDA6-4C7EFCFAF10D}">
      <dsp:nvSpPr>
        <dsp:cNvPr id="0" name=""/>
        <dsp:cNvSpPr/>
      </dsp:nvSpPr>
      <dsp:spPr>
        <a:xfrm rot="5400000">
          <a:off x="-108034" y="1970123"/>
          <a:ext cx="720227" cy="504158"/>
        </a:xfrm>
        <a:prstGeom prst="chevron">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w="9525" cap="flat" cmpd="sng" algn="ctr">
          <a:solidFill>
            <a:schemeClr val="accent3">
              <a:hueOff val="6750158"/>
              <a:satOff val="-10128"/>
              <a:lumOff val="-16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4</a:t>
          </a:r>
          <a:endParaRPr kumimoji="1" lang="ja-JP" altLang="en-US" sz="2800" kern="1200" dirty="0" smtClean="0">
            <a:effectLst/>
          </a:endParaRPr>
        </a:p>
      </dsp:txBody>
      <dsp:txXfrm rot="-5400000">
        <a:off x="1" y="2114167"/>
        <a:ext cx="504158" cy="216069"/>
      </dsp:txXfrm>
    </dsp:sp>
    <dsp:sp modelId="{10E0F8E4-6C3B-434E-ADE9-803310C77EDB}">
      <dsp:nvSpPr>
        <dsp:cNvPr id="0" name=""/>
        <dsp:cNvSpPr/>
      </dsp:nvSpPr>
      <dsp:spPr>
        <a:xfrm rot="5400000">
          <a:off x="3922351" y="-1526445"/>
          <a:ext cx="468147" cy="7304532"/>
        </a:xfrm>
        <a:prstGeom prst="round2SameRect">
          <a:avLst/>
        </a:prstGeom>
        <a:solidFill>
          <a:schemeClr val="lt1">
            <a:alpha val="90000"/>
            <a:hueOff val="0"/>
            <a:satOff val="0"/>
            <a:lumOff val="0"/>
            <a:alphaOff val="0"/>
          </a:schemeClr>
        </a:solidFill>
        <a:ln w="9525" cap="flat" cmpd="sng" algn="ctr">
          <a:solidFill>
            <a:schemeClr val="accent3">
              <a:hueOff val="6750158"/>
              <a:satOff val="-10128"/>
              <a:lumOff val="-1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b="0" kern="1200" dirty="0" smtClean="0">
              <a:effectLst/>
            </a:rPr>
            <a:t>長期計画に基づいた会員増強戦略の立案</a:t>
          </a:r>
        </a:p>
      </dsp:txBody>
      <dsp:txXfrm rot="-5400000">
        <a:off x="504159" y="1914600"/>
        <a:ext cx="7281679" cy="422441"/>
      </dsp:txXfrm>
    </dsp:sp>
    <dsp:sp modelId="{1D357A2B-F79E-466A-AE2C-7F9E25C78CC3}">
      <dsp:nvSpPr>
        <dsp:cNvPr id="0" name=""/>
        <dsp:cNvSpPr/>
      </dsp:nvSpPr>
      <dsp:spPr>
        <a:xfrm rot="5400000">
          <a:off x="-108034" y="2589486"/>
          <a:ext cx="720227" cy="504158"/>
        </a:xfrm>
        <a:prstGeom prst="chevron">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w="9525" cap="flat" cmpd="sng" algn="ctr">
          <a:solidFill>
            <a:schemeClr val="accent3">
              <a:hueOff val="9000211"/>
              <a:satOff val="-13504"/>
              <a:lumOff val="-219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5</a:t>
          </a:r>
          <a:endParaRPr kumimoji="1" lang="ja-JP" altLang="en-US" sz="2800" kern="1200" dirty="0" smtClean="0">
            <a:effectLst/>
          </a:endParaRPr>
        </a:p>
      </dsp:txBody>
      <dsp:txXfrm rot="-5400000">
        <a:off x="1" y="2733530"/>
        <a:ext cx="504158" cy="216069"/>
      </dsp:txXfrm>
    </dsp:sp>
    <dsp:sp modelId="{F90708D2-2D90-4978-ADFE-D7CDECC9858E}">
      <dsp:nvSpPr>
        <dsp:cNvPr id="0" name=""/>
        <dsp:cNvSpPr/>
      </dsp:nvSpPr>
      <dsp:spPr>
        <a:xfrm rot="5400000">
          <a:off x="3922351" y="-936739"/>
          <a:ext cx="468147" cy="7304532"/>
        </a:xfrm>
        <a:prstGeom prst="round2SameRect">
          <a:avLst/>
        </a:prstGeom>
        <a:solidFill>
          <a:schemeClr val="lt1">
            <a:alpha val="90000"/>
            <a:hueOff val="0"/>
            <a:satOff val="0"/>
            <a:lumOff val="0"/>
            <a:alphaOff val="0"/>
          </a:schemeClr>
        </a:solidFill>
        <a:ln w="9525" cap="flat" cmpd="sng" algn="ctr">
          <a:solidFill>
            <a:schemeClr val="accent3">
              <a:hueOff val="9000211"/>
              <a:satOff val="-13504"/>
              <a:lumOff val="-2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会員増強の実践</a:t>
          </a:r>
        </a:p>
      </dsp:txBody>
      <dsp:txXfrm rot="-5400000">
        <a:off x="504159" y="2504306"/>
        <a:ext cx="7281679" cy="422441"/>
      </dsp:txXfrm>
    </dsp:sp>
    <dsp:sp modelId="{D0754D82-4792-4090-A3C3-4EFDF7275105}">
      <dsp:nvSpPr>
        <dsp:cNvPr id="0" name=""/>
        <dsp:cNvSpPr/>
      </dsp:nvSpPr>
      <dsp:spPr>
        <a:xfrm rot="5400000">
          <a:off x="-108034" y="3208848"/>
          <a:ext cx="720227" cy="504158"/>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6</a:t>
          </a:r>
          <a:endParaRPr kumimoji="1" lang="ja-JP" altLang="en-US" sz="2800" kern="1200" dirty="0" smtClean="0">
            <a:effectLst/>
          </a:endParaRPr>
        </a:p>
      </dsp:txBody>
      <dsp:txXfrm rot="-5400000">
        <a:off x="1" y="3352892"/>
        <a:ext cx="504158" cy="216069"/>
      </dsp:txXfrm>
    </dsp:sp>
    <dsp:sp modelId="{7F1DD1C8-8995-486D-8895-37C8E7722590}">
      <dsp:nvSpPr>
        <dsp:cNvPr id="0" name=""/>
        <dsp:cNvSpPr/>
      </dsp:nvSpPr>
      <dsp:spPr>
        <a:xfrm rot="5400000">
          <a:off x="3922351" y="-317377"/>
          <a:ext cx="468147" cy="7304532"/>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維持・退会防止への理解</a:t>
          </a:r>
        </a:p>
      </dsp:txBody>
      <dsp:txXfrm rot="-5400000">
        <a:off x="504159" y="3123668"/>
        <a:ext cx="7281679" cy="4224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48806-C3E4-4106-96D7-A854A8CC7648}">
      <dsp:nvSpPr>
        <dsp:cNvPr id="0" name=""/>
        <dsp:cNvSpPr/>
      </dsp:nvSpPr>
      <dsp:spPr>
        <a:xfrm rot="5400000">
          <a:off x="-108034" y="112036"/>
          <a:ext cx="720227" cy="504158"/>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1</a:t>
          </a:r>
        </a:p>
      </dsp:txBody>
      <dsp:txXfrm rot="-5400000">
        <a:off x="1" y="256080"/>
        <a:ext cx="504158" cy="216069"/>
      </dsp:txXfrm>
    </dsp:sp>
    <dsp:sp modelId="{E38795DD-FECA-43EA-B13A-5F434C0D3D14}">
      <dsp:nvSpPr>
        <dsp:cNvPr id="0" name=""/>
        <dsp:cNvSpPr/>
      </dsp:nvSpPr>
      <dsp:spPr>
        <a:xfrm rot="5400000">
          <a:off x="3922228" y="-3418069"/>
          <a:ext cx="468393" cy="7304532"/>
        </a:xfrm>
        <a:prstGeom prst="round2SameRect">
          <a:avLst/>
        </a:prstGeom>
        <a:no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0988" lvl="1" indent="-280988" algn="l" defTabSz="1244600">
            <a:lnSpc>
              <a:spcPct val="90000"/>
            </a:lnSpc>
            <a:spcBef>
              <a:spcPct val="0"/>
            </a:spcBef>
            <a:spcAft>
              <a:spcPct val="15000"/>
            </a:spcAft>
            <a:buChar char="••"/>
          </a:pPr>
          <a:r>
            <a:rPr kumimoji="1" lang="ja-JP" altLang="en-US" sz="2800" kern="1200" dirty="0" smtClean="0">
              <a:effectLst/>
            </a:rPr>
            <a:t>自分のクラブを知る</a:t>
          </a:r>
          <a:endParaRPr kumimoji="1" lang="ja-JP" sz="2800" kern="1200" dirty="0">
            <a:effectLst/>
          </a:endParaRPr>
        </a:p>
      </dsp:txBody>
      <dsp:txXfrm rot="-5400000">
        <a:off x="504159" y="22865"/>
        <a:ext cx="7281667" cy="422663"/>
      </dsp:txXfrm>
    </dsp:sp>
    <dsp:sp modelId="{49C19947-667A-41BC-9FCE-049A7EAE243C}">
      <dsp:nvSpPr>
        <dsp:cNvPr id="0" name=""/>
        <dsp:cNvSpPr/>
      </dsp:nvSpPr>
      <dsp:spPr>
        <a:xfrm rot="5400000">
          <a:off x="-108034" y="731398"/>
          <a:ext cx="720227" cy="504158"/>
        </a:xfrm>
        <a:prstGeom prst="chevron">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w="9525" cap="flat" cmpd="sng" algn="ctr">
          <a:solidFill>
            <a:schemeClr val="accent3">
              <a:hueOff val="2250053"/>
              <a:satOff val="-3376"/>
              <a:lumOff val="-5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2</a:t>
          </a:r>
        </a:p>
      </dsp:txBody>
      <dsp:txXfrm rot="-5400000">
        <a:off x="1" y="875442"/>
        <a:ext cx="504158" cy="216069"/>
      </dsp:txXfrm>
    </dsp:sp>
    <dsp:sp modelId="{DA783781-E7F5-418E-B59D-9E8D6E44A619}">
      <dsp:nvSpPr>
        <dsp:cNvPr id="0" name=""/>
        <dsp:cNvSpPr/>
      </dsp:nvSpPr>
      <dsp:spPr>
        <a:xfrm rot="5400000">
          <a:off x="3922351" y="-2794827"/>
          <a:ext cx="468147" cy="7304532"/>
        </a:xfrm>
        <a:prstGeom prst="round2SameRect">
          <a:avLst/>
        </a:prstGeom>
        <a:noFill/>
        <a:ln w="9525" cap="flat" cmpd="sng" algn="ctr">
          <a:solidFill>
            <a:schemeClr val="accent3">
              <a:hueOff val="2250053"/>
              <a:satOff val="-3376"/>
              <a:lumOff val="-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会員増強の必要性とその共有</a:t>
          </a:r>
          <a:endParaRPr kumimoji="1" lang="ja-JP" sz="2800" kern="1200" dirty="0">
            <a:effectLst/>
          </a:endParaRPr>
        </a:p>
      </dsp:txBody>
      <dsp:txXfrm rot="-5400000">
        <a:off x="504159" y="646218"/>
        <a:ext cx="7281679" cy="422441"/>
      </dsp:txXfrm>
    </dsp:sp>
    <dsp:sp modelId="{EF9A8C97-9AB3-4A49-B31E-8C453CCFAD32}">
      <dsp:nvSpPr>
        <dsp:cNvPr id="0" name=""/>
        <dsp:cNvSpPr/>
      </dsp:nvSpPr>
      <dsp:spPr>
        <a:xfrm rot="5400000">
          <a:off x="-108034" y="1350761"/>
          <a:ext cx="720227" cy="504158"/>
        </a:xfrm>
        <a:prstGeom prst="chevron">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w="9525" cap="flat" cmpd="sng" algn="ctr">
          <a:solidFill>
            <a:schemeClr val="accent3">
              <a:hueOff val="4500106"/>
              <a:satOff val="-6752"/>
              <a:lumOff val="-109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3</a:t>
          </a:r>
          <a:endParaRPr kumimoji="1" lang="ja-JP" sz="2800" kern="1200" dirty="0">
            <a:effectLst/>
          </a:endParaRPr>
        </a:p>
      </dsp:txBody>
      <dsp:txXfrm rot="-5400000">
        <a:off x="1" y="1494805"/>
        <a:ext cx="504158" cy="216069"/>
      </dsp:txXfrm>
    </dsp:sp>
    <dsp:sp modelId="{05A352FD-FF39-4957-8931-6AA5727F0670}">
      <dsp:nvSpPr>
        <dsp:cNvPr id="0" name=""/>
        <dsp:cNvSpPr/>
      </dsp:nvSpPr>
      <dsp:spPr>
        <a:xfrm rot="5400000">
          <a:off x="3922351" y="-2175465"/>
          <a:ext cx="468147" cy="7304532"/>
        </a:xfrm>
        <a:prstGeom prst="round2SameRect">
          <a:avLst/>
        </a:prstGeom>
        <a:noFill/>
        <a:ln w="9525" cap="flat" cmpd="sng" algn="ctr">
          <a:solidFill>
            <a:schemeClr val="accent3">
              <a:hueOff val="4500106"/>
              <a:satOff val="-6752"/>
              <a:lumOff val="-1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kumimoji="1" lang="ja-JP" altLang="en-US" sz="2800" kern="1200" dirty="0" smtClean="0">
            <a:effectLst/>
          </a:endParaRPr>
        </a:p>
        <a:p>
          <a:pPr marL="285750" lvl="1" indent="-285750" algn="l" defTabSz="1244600">
            <a:lnSpc>
              <a:spcPct val="90000"/>
            </a:lnSpc>
            <a:spcBef>
              <a:spcPct val="0"/>
            </a:spcBef>
            <a:spcAft>
              <a:spcPct val="15000"/>
            </a:spcAft>
            <a:buChar char="••"/>
          </a:pPr>
          <a:r>
            <a:rPr kumimoji="1" lang="ja-JP" altLang="en-US" sz="2800" kern="1200" dirty="0" smtClean="0">
              <a:effectLst/>
            </a:rPr>
            <a:t>どんな増強をしたいのか？（理想クラブへ）</a:t>
          </a:r>
        </a:p>
        <a:p>
          <a:pPr marL="285750" lvl="1" indent="-285750" algn="l" defTabSz="1244600">
            <a:lnSpc>
              <a:spcPct val="90000"/>
            </a:lnSpc>
            <a:spcBef>
              <a:spcPct val="0"/>
            </a:spcBef>
            <a:spcAft>
              <a:spcPct val="15000"/>
            </a:spcAft>
            <a:buChar char="••"/>
          </a:pPr>
          <a:endParaRPr kumimoji="1" lang="ja-JP" altLang="en-US" sz="2800" kern="1200" dirty="0" smtClean="0">
            <a:effectLst/>
          </a:endParaRPr>
        </a:p>
      </dsp:txBody>
      <dsp:txXfrm rot="-5400000">
        <a:off x="504159" y="1265580"/>
        <a:ext cx="7281679" cy="422441"/>
      </dsp:txXfrm>
    </dsp:sp>
    <dsp:sp modelId="{B1C0DA0E-C313-4D73-BDA6-4C7EFCFAF10D}">
      <dsp:nvSpPr>
        <dsp:cNvPr id="0" name=""/>
        <dsp:cNvSpPr/>
      </dsp:nvSpPr>
      <dsp:spPr>
        <a:xfrm rot="5400000">
          <a:off x="-108034" y="1970123"/>
          <a:ext cx="720227" cy="504158"/>
        </a:xfrm>
        <a:prstGeom prst="chevron">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w="9525" cap="flat" cmpd="sng" algn="ctr">
          <a:solidFill>
            <a:schemeClr val="accent3">
              <a:hueOff val="6750158"/>
              <a:satOff val="-10128"/>
              <a:lumOff val="-16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4</a:t>
          </a:r>
          <a:endParaRPr kumimoji="1" lang="ja-JP" altLang="en-US" sz="2800" kern="1200" dirty="0" smtClean="0">
            <a:effectLst/>
          </a:endParaRPr>
        </a:p>
      </dsp:txBody>
      <dsp:txXfrm rot="-5400000">
        <a:off x="1" y="2114167"/>
        <a:ext cx="504158" cy="216069"/>
      </dsp:txXfrm>
    </dsp:sp>
    <dsp:sp modelId="{10E0F8E4-6C3B-434E-ADE9-803310C77EDB}">
      <dsp:nvSpPr>
        <dsp:cNvPr id="0" name=""/>
        <dsp:cNvSpPr/>
      </dsp:nvSpPr>
      <dsp:spPr>
        <a:xfrm rot="5400000">
          <a:off x="3922351" y="-1526445"/>
          <a:ext cx="468147" cy="7304532"/>
        </a:xfrm>
        <a:prstGeom prst="round2SameRect">
          <a:avLst/>
        </a:prstGeom>
        <a:solidFill>
          <a:srgbClr val="FFFF00">
            <a:alpha val="90000"/>
          </a:srgbClr>
        </a:solidFill>
        <a:ln w="9525" cap="flat" cmpd="sng" algn="ctr">
          <a:solidFill>
            <a:schemeClr val="accent3">
              <a:hueOff val="6750158"/>
              <a:satOff val="-10128"/>
              <a:lumOff val="-1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b="0" kern="1200" dirty="0" smtClean="0">
              <a:effectLst/>
            </a:rPr>
            <a:t>長期計画に基づいた会員増強戦略の立案</a:t>
          </a:r>
        </a:p>
      </dsp:txBody>
      <dsp:txXfrm rot="-5400000">
        <a:off x="504159" y="1914600"/>
        <a:ext cx="7281679" cy="422441"/>
      </dsp:txXfrm>
    </dsp:sp>
    <dsp:sp modelId="{1D357A2B-F79E-466A-AE2C-7F9E25C78CC3}">
      <dsp:nvSpPr>
        <dsp:cNvPr id="0" name=""/>
        <dsp:cNvSpPr/>
      </dsp:nvSpPr>
      <dsp:spPr>
        <a:xfrm rot="5400000">
          <a:off x="-108034" y="2589486"/>
          <a:ext cx="720227" cy="504158"/>
        </a:xfrm>
        <a:prstGeom prst="chevron">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w="9525" cap="flat" cmpd="sng" algn="ctr">
          <a:solidFill>
            <a:schemeClr val="accent3">
              <a:hueOff val="9000211"/>
              <a:satOff val="-13504"/>
              <a:lumOff val="-219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5</a:t>
          </a:r>
          <a:endParaRPr kumimoji="1" lang="ja-JP" altLang="en-US" sz="2800" kern="1200" dirty="0" smtClean="0">
            <a:effectLst/>
          </a:endParaRPr>
        </a:p>
      </dsp:txBody>
      <dsp:txXfrm rot="-5400000">
        <a:off x="1" y="2733530"/>
        <a:ext cx="504158" cy="216069"/>
      </dsp:txXfrm>
    </dsp:sp>
    <dsp:sp modelId="{F90708D2-2D90-4978-ADFE-D7CDECC9858E}">
      <dsp:nvSpPr>
        <dsp:cNvPr id="0" name=""/>
        <dsp:cNvSpPr/>
      </dsp:nvSpPr>
      <dsp:spPr>
        <a:xfrm rot="5400000">
          <a:off x="3922351" y="-936739"/>
          <a:ext cx="468147" cy="7304532"/>
        </a:xfrm>
        <a:prstGeom prst="round2SameRect">
          <a:avLst/>
        </a:prstGeom>
        <a:solidFill>
          <a:schemeClr val="lt1">
            <a:alpha val="90000"/>
            <a:hueOff val="0"/>
            <a:satOff val="0"/>
            <a:lumOff val="0"/>
            <a:alphaOff val="0"/>
          </a:schemeClr>
        </a:solidFill>
        <a:ln w="9525" cap="flat" cmpd="sng" algn="ctr">
          <a:solidFill>
            <a:schemeClr val="accent3">
              <a:hueOff val="9000211"/>
              <a:satOff val="-13504"/>
              <a:lumOff val="-2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会員増強の実践</a:t>
          </a:r>
        </a:p>
      </dsp:txBody>
      <dsp:txXfrm rot="-5400000">
        <a:off x="504159" y="2504306"/>
        <a:ext cx="7281679" cy="422441"/>
      </dsp:txXfrm>
    </dsp:sp>
    <dsp:sp modelId="{D0754D82-4792-4090-A3C3-4EFDF7275105}">
      <dsp:nvSpPr>
        <dsp:cNvPr id="0" name=""/>
        <dsp:cNvSpPr/>
      </dsp:nvSpPr>
      <dsp:spPr>
        <a:xfrm rot="5400000">
          <a:off x="-108034" y="3208848"/>
          <a:ext cx="720227" cy="504158"/>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6</a:t>
          </a:r>
          <a:endParaRPr kumimoji="1" lang="ja-JP" altLang="en-US" sz="2800" kern="1200" dirty="0" smtClean="0">
            <a:effectLst/>
          </a:endParaRPr>
        </a:p>
      </dsp:txBody>
      <dsp:txXfrm rot="-5400000">
        <a:off x="1" y="3352892"/>
        <a:ext cx="504158" cy="216069"/>
      </dsp:txXfrm>
    </dsp:sp>
    <dsp:sp modelId="{7F1DD1C8-8995-486D-8895-37C8E7722590}">
      <dsp:nvSpPr>
        <dsp:cNvPr id="0" name=""/>
        <dsp:cNvSpPr/>
      </dsp:nvSpPr>
      <dsp:spPr>
        <a:xfrm rot="5400000">
          <a:off x="3922351" y="-317377"/>
          <a:ext cx="468147" cy="7304532"/>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維持・退会防止への理解</a:t>
          </a:r>
        </a:p>
      </dsp:txBody>
      <dsp:txXfrm rot="-5400000">
        <a:off x="504159" y="3123668"/>
        <a:ext cx="7281679" cy="4224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48806-C3E4-4106-96D7-A854A8CC7648}">
      <dsp:nvSpPr>
        <dsp:cNvPr id="0" name=""/>
        <dsp:cNvSpPr/>
      </dsp:nvSpPr>
      <dsp:spPr>
        <a:xfrm rot="5400000">
          <a:off x="-108034" y="112036"/>
          <a:ext cx="720227" cy="504158"/>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1</a:t>
          </a:r>
        </a:p>
      </dsp:txBody>
      <dsp:txXfrm rot="-5400000">
        <a:off x="1" y="256080"/>
        <a:ext cx="504158" cy="216069"/>
      </dsp:txXfrm>
    </dsp:sp>
    <dsp:sp modelId="{E38795DD-FECA-43EA-B13A-5F434C0D3D14}">
      <dsp:nvSpPr>
        <dsp:cNvPr id="0" name=""/>
        <dsp:cNvSpPr/>
      </dsp:nvSpPr>
      <dsp:spPr>
        <a:xfrm rot="5400000">
          <a:off x="3922228" y="-3418069"/>
          <a:ext cx="468393" cy="7304532"/>
        </a:xfrm>
        <a:prstGeom prst="round2SameRect">
          <a:avLst/>
        </a:prstGeom>
        <a:no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0988" lvl="1" indent="-280988" algn="l" defTabSz="1244600">
            <a:lnSpc>
              <a:spcPct val="90000"/>
            </a:lnSpc>
            <a:spcBef>
              <a:spcPct val="0"/>
            </a:spcBef>
            <a:spcAft>
              <a:spcPct val="15000"/>
            </a:spcAft>
            <a:buChar char="••"/>
          </a:pPr>
          <a:r>
            <a:rPr kumimoji="1" lang="ja-JP" altLang="en-US" sz="2800" kern="1200" dirty="0" smtClean="0">
              <a:effectLst/>
            </a:rPr>
            <a:t>自分のクラブを知る</a:t>
          </a:r>
          <a:endParaRPr kumimoji="1" lang="ja-JP" sz="2800" kern="1200" dirty="0">
            <a:effectLst/>
          </a:endParaRPr>
        </a:p>
      </dsp:txBody>
      <dsp:txXfrm rot="-5400000">
        <a:off x="504159" y="22865"/>
        <a:ext cx="7281667" cy="422663"/>
      </dsp:txXfrm>
    </dsp:sp>
    <dsp:sp modelId="{49C19947-667A-41BC-9FCE-049A7EAE243C}">
      <dsp:nvSpPr>
        <dsp:cNvPr id="0" name=""/>
        <dsp:cNvSpPr/>
      </dsp:nvSpPr>
      <dsp:spPr>
        <a:xfrm rot="5400000">
          <a:off x="-108034" y="731398"/>
          <a:ext cx="720227" cy="504158"/>
        </a:xfrm>
        <a:prstGeom prst="chevron">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w="9525" cap="flat" cmpd="sng" algn="ctr">
          <a:solidFill>
            <a:schemeClr val="accent3">
              <a:hueOff val="2250053"/>
              <a:satOff val="-3376"/>
              <a:lumOff val="-5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2</a:t>
          </a:r>
        </a:p>
      </dsp:txBody>
      <dsp:txXfrm rot="-5400000">
        <a:off x="1" y="875442"/>
        <a:ext cx="504158" cy="216069"/>
      </dsp:txXfrm>
    </dsp:sp>
    <dsp:sp modelId="{DA783781-E7F5-418E-B59D-9E8D6E44A619}">
      <dsp:nvSpPr>
        <dsp:cNvPr id="0" name=""/>
        <dsp:cNvSpPr/>
      </dsp:nvSpPr>
      <dsp:spPr>
        <a:xfrm rot="5400000">
          <a:off x="3922351" y="-2794827"/>
          <a:ext cx="468147" cy="7304532"/>
        </a:xfrm>
        <a:prstGeom prst="round2SameRect">
          <a:avLst/>
        </a:prstGeom>
        <a:noFill/>
        <a:ln w="9525" cap="flat" cmpd="sng" algn="ctr">
          <a:solidFill>
            <a:schemeClr val="accent3">
              <a:hueOff val="2250053"/>
              <a:satOff val="-3376"/>
              <a:lumOff val="-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会員増強の必要性とその共有</a:t>
          </a:r>
          <a:endParaRPr kumimoji="1" lang="ja-JP" sz="2800" kern="1200" dirty="0">
            <a:effectLst/>
          </a:endParaRPr>
        </a:p>
      </dsp:txBody>
      <dsp:txXfrm rot="-5400000">
        <a:off x="504159" y="646218"/>
        <a:ext cx="7281679" cy="422441"/>
      </dsp:txXfrm>
    </dsp:sp>
    <dsp:sp modelId="{EF9A8C97-9AB3-4A49-B31E-8C453CCFAD32}">
      <dsp:nvSpPr>
        <dsp:cNvPr id="0" name=""/>
        <dsp:cNvSpPr/>
      </dsp:nvSpPr>
      <dsp:spPr>
        <a:xfrm rot="5400000">
          <a:off x="-108034" y="1350761"/>
          <a:ext cx="720227" cy="504158"/>
        </a:xfrm>
        <a:prstGeom prst="chevron">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w="9525" cap="flat" cmpd="sng" algn="ctr">
          <a:solidFill>
            <a:schemeClr val="accent3">
              <a:hueOff val="4500106"/>
              <a:satOff val="-6752"/>
              <a:lumOff val="-109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3</a:t>
          </a:r>
          <a:endParaRPr kumimoji="1" lang="ja-JP" sz="2800" kern="1200" dirty="0">
            <a:effectLst/>
          </a:endParaRPr>
        </a:p>
      </dsp:txBody>
      <dsp:txXfrm rot="-5400000">
        <a:off x="1" y="1494805"/>
        <a:ext cx="504158" cy="216069"/>
      </dsp:txXfrm>
    </dsp:sp>
    <dsp:sp modelId="{05A352FD-FF39-4957-8931-6AA5727F0670}">
      <dsp:nvSpPr>
        <dsp:cNvPr id="0" name=""/>
        <dsp:cNvSpPr/>
      </dsp:nvSpPr>
      <dsp:spPr>
        <a:xfrm rot="5400000">
          <a:off x="3922351" y="-2175465"/>
          <a:ext cx="468147" cy="7304532"/>
        </a:xfrm>
        <a:prstGeom prst="round2SameRect">
          <a:avLst/>
        </a:prstGeom>
        <a:noFill/>
        <a:ln w="9525" cap="flat" cmpd="sng" algn="ctr">
          <a:solidFill>
            <a:schemeClr val="accent3">
              <a:hueOff val="4500106"/>
              <a:satOff val="-6752"/>
              <a:lumOff val="-1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kumimoji="1" lang="ja-JP" altLang="en-US" sz="2800" kern="1200" dirty="0" smtClean="0">
            <a:effectLst/>
          </a:endParaRPr>
        </a:p>
        <a:p>
          <a:pPr marL="285750" lvl="1" indent="-285750" algn="l" defTabSz="1244600">
            <a:lnSpc>
              <a:spcPct val="90000"/>
            </a:lnSpc>
            <a:spcBef>
              <a:spcPct val="0"/>
            </a:spcBef>
            <a:spcAft>
              <a:spcPct val="15000"/>
            </a:spcAft>
            <a:buChar char="••"/>
          </a:pPr>
          <a:r>
            <a:rPr kumimoji="1" lang="ja-JP" altLang="en-US" sz="2800" kern="1200" dirty="0" smtClean="0">
              <a:effectLst/>
            </a:rPr>
            <a:t>どんな増強をしたいのか？（理想クラブへ）</a:t>
          </a:r>
        </a:p>
        <a:p>
          <a:pPr marL="285750" lvl="1" indent="-285750" algn="l" defTabSz="1244600">
            <a:lnSpc>
              <a:spcPct val="90000"/>
            </a:lnSpc>
            <a:spcBef>
              <a:spcPct val="0"/>
            </a:spcBef>
            <a:spcAft>
              <a:spcPct val="15000"/>
            </a:spcAft>
            <a:buChar char="••"/>
          </a:pPr>
          <a:endParaRPr kumimoji="1" lang="ja-JP" altLang="en-US" sz="2800" kern="1200" dirty="0" smtClean="0">
            <a:effectLst/>
          </a:endParaRPr>
        </a:p>
      </dsp:txBody>
      <dsp:txXfrm rot="-5400000">
        <a:off x="504159" y="1265580"/>
        <a:ext cx="7281679" cy="422441"/>
      </dsp:txXfrm>
    </dsp:sp>
    <dsp:sp modelId="{B1C0DA0E-C313-4D73-BDA6-4C7EFCFAF10D}">
      <dsp:nvSpPr>
        <dsp:cNvPr id="0" name=""/>
        <dsp:cNvSpPr/>
      </dsp:nvSpPr>
      <dsp:spPr>
        <a:xfrm rot="5400000">
          <a:off x="-108034" y="1970123"/>
          <a:ext cx="720227" cy="504158"/>
        </a:xfrm>
        <a:prstGeom prst="chevron">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w="9525" cap="flat" cmpd="sng" algn="ctr">
          <a:solidFill>
            <a:schemeClr val="accent3">
              <a:hueOff val="6750158"/>
              <a:satOff val="-10128"/>
              <a:lumOff val="-16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4</a:t>
          </a:r>
          <a:endParaRPr kumimoji="1" lang="ja-JP" altLang="en-US" sz="2800" kern="1200" dirty="0" smtClean="0">
            <a:effectLst/>
          </a:endParaRPr>
        </a:p>
      </dsp:txBody>
      <dsp:txXfrm rot="-5400000">
        <a:off x="1" y="2114167"/>
        <a:ext cx="504158" cy="216069"/>
      </dsp:txXfrm>
    </dsp:sp>
    <dsp:sp modelId="{10E0F8E4-6C3B-434E-ADE9-803310C77EDB}">
      <dsp:nvSpPr>
        <dsp:cNvPr id="0" name=""/>
        <dsp:cNvSpPr/>
      </dsp:nvSpPr>
      <dsp:spPr>
        <a:xfrm rot="5400000">
          <a:off x="3922351" y="-1526445"/>
          <a:ext cx="468147" cy="7304532"/>
        </a:xfrm>
        <a:prstGeom prst="round2SameRect">
          <a:avLst/>
        </a:prstGeom>
        <a:noFill/>
        <a:ln w="9525" cap="flat" cmpd="sng" algn="ctr">
          <a:solidFill>
            <a:schemeClr val="accent3">
              <a:hueOff val="6750158"/>
              <a:satOff val="-10128"/>
              <a:lumOff val="-1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b="0" kern="1200" dirty="0" smtClean="0">
              <a:effectLst/>
            </a:rPr>
            <a:t>長期計画に基づいた会員増強戦略の立案</a:t>
          </a:r>
        </a:p>
      </dsp:txBody>
      <dsp:txXfrm rot="-5400000">
        <a:off x="504159" y="1914600"/>
        <a:ext cx="7281679" cy="422441"/>
      </dsp:txXfrm>
    </dsp:sp>
    <dsp:sp modelId="{1D357A2B-F79E-466A-AE2C-7F9E25C78CC3}">
      <dsp:nvSpPr>
        <dsp:cNvPr id="0" name=""/>
        <dsp:cNvSpPr/>
      </dsp:nvSpPr>
      <dsp:spPr>
        <a:xfrm rot="5400000">
          <a:off x="-108034" y="2589486"/>
          <a:ext cx="720227" cy="504158"/>
        </a:xfrm>
        <a:prstGeom prst="chevron">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w="9525" cap="flat" cmpd="sng" algn="ctr">
          <a:solidFill>
            <a:schemeClr val="accent3">
              <a:hueOff val="9000211"/>
              <a:satOff val="-13504"/>
              <a:lumOff val="-219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5</a:t>
          </a:r>
          <a:endParaRPr kumimoji="1" lang="ja-JP" altLang="en-US" sz="2800" kern="1200" dirty="0" smtClean="0">
            <a:effectLst/>
          </a:endParaRPr>
        </a:p>
      </dsp:txBody>
      <dsp:txXfrm rot="-5400000">
        <a:off x="1" y="2733530"/>
        <a:ext cx="504158" cy="216069"/>
      </dsp:txXfrm>
    </dsp:sp>
    <dsp:sp modelId="{F90708D2-2D90-4978-ADFE-D7CDECC9858E}">
      <dsp:nvSpPr>
        <dsp:cNvPr id="0" name=""/>
        <dsp:cNvSpPr/>
      </dsp:nvSpPr>
      <dsp:spPr>
        <a:xfrm rot="5400000">
          <a:off x="3922351" y="-936739"/>
          <a:ext cx="468147" cy="7304532"/>
        </a:xfrm>
        <a:prstGeom prst="round2SameRect">
          <a:avLst/>
        </a:prstGeom>
        <a:solidFill>
          <a:srgbClr val="FFFF00">
            <a:alpha val="90000"/>
          </a:srgbClr>
        </a:solidFill>
        <a:ln w="9525" cap="flat" cmpd="sng" algn="ctr">
          <a:solidFill>
            <a:schemeClr val="accent3">
              <a:hueOff val="9000211"/>
              <a:satOff val="-13504"/>
              <a:lumOff val="-2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会員増強の実践</a:t>
          </a:r>
        </a:p>
      </dsp:txBody>
      <dsp:txXfrm rot="-5400000">
        <a:off x="504159" y="2504306"/>
        <a:ext cx="7281679" cy="422441"/>
      </dsp:txXfrm>
    </dsp:sp>
    <dsp:sp modelId="{D0754D82-4792-4090-A3C3-4EFDF7275105}">
      <dsp:nvSpPr>
        <dsp:cNvPr id="0" name=""/>
        <dsp:cNvSpPr/>
      </dsp:nvSpPr>
      <dsp:spPr>
        <a:xfrm rot="5400000">
          <a:off x="-108034" y="3208848"/>
          <a:ext cx="720227" cy="504158"/>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6</a:t>
          </a:r>
          <a:endParaRPr kumimoji="1" lang="ja-JP" altLang="en-US" sz="2800" kern="1200" dirty="0" smtClean="0">
            <a:effectLst/>
          </a:endParaRPr>
        </a:p>
      </dsp:txBody>
      <dsp:txXfrm rot="-5400000">
        <a:off x="1" y="3352892"/>
        <a:ext cx="504158" cy="216069"/>
      </dsp:txXfrm>
    </dsp:sp>
    <dsp:sp modelId="{7F1DD1C8-8995-486D-8895-37C8E7722590}">
      <dsp:nvSpPr>
        <dsp:cNvPr id="0" name=""/>
        <dsp:cNvSpPr/>
      </dsp:nvSpPr>
      <dsp:spPr>
        <a:xfrm rot="5400000">
          <a:off x="3922351" y="-317377"/>
          <a:ext cx="468147" cy="7304532"/>
        </a:xfrm>
        <a:prstGeom prst="round2SameRect">
          <a:avLst/>
        </a:prstGeom>
        <a:solidFill>
          <a:schemeClr val="lt1">
            <a:alpha val="90000"/>
            <a:hueOff val="0"/>
            <a:satOff val="0"/>
            <a:lumOff val="0"/>
            <a:alphaOff val="0"/>
          </a:scheme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維持・退会防止への理解</a:t>
          </a:r>
        </a:p>
      </dsp:txBody>
      <dsp:txXfrm rot="-5400000">
        <a:off x="504159" y="3123668"/>
        <a:ext cx="7281679" cy="4224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48806-C3E4-4106-96D7-A854A8CC7648}">
      <dsp:nvSpPr>
        <dsp:cNvPr id="0" name=""/>
        <dsp:cNvSpPr/>
      </dsp:nvSpPr>
      <dsp:spPr>
        <a:xfrm rot="5400000">
          <a:off x="-108034" y="112036"/>
          <a:ext cx="720227" cy="504158"/>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1</a:t>
          </a:r>
        </a:p>
      </dsp:txBody>
      <dsp:txXfrm rot="-5400000">
        <a:off x="1" y="256080"/>
        <a:ext cx="504158" cy="216069"/>
      </dsp:txXfrm>
    </dsp:sp>
    <dsp:sp modelId="{E38795DD-FECA-43EA-B13A-5F434C0D3D14}">
      <dsp:nvSpPr>
        <dsp:cNvPr id="0" name=""/>
        <dsp:cNvSpPr/>
      </dsp:nvSpPr>
      <dsp:spPr>
        <a:xfrm rot="5400000">
          <a:off x="3922228" y="-3418069"/>
          <a:ext cx="468393" cy="7304532"/>
        </a:xfrm>
        <a:prstGeom prst="round2SameRect">
          <a:avLst/>
        </a:prstGeom>
        <a:no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0988" lvl="1" indent="-280988" algn="l" defTabSz="1244600">
            <a:lnSpc>
              <a:spcPct val="90000"/>
            </a:lnSpc>
            <a:spcBef>
              <a:spcPct val="0"/>
            </a:spcBef>
            <a:spcAft>
              <a:spcPct val="15000"/>
            </a:spcAft>
            <a:buChar char="••"/>
          </a:pPr>
          <a:r>
            <a:rPr kumimoji="1" lang="ja-JP" altLang="en-US" sz="2800" kern="1200" dirty="0" smtClean="0">
              <a:effectLst/>
            </a:rPr>
            <a:t>自分のクラブを知る</a:t>
          </a:r>
          <a:endParaRPr kumimoji="1" lang="ja-JP" sz="2800" kern="1200" dirty="0">
            <a:effectLst/>
          </a:endParaRPr>
        </a:p>
      </dsp:txBody>
      <dsp:txXfrm rot="-5400000">
        <a:off x="504159" y="22865"/>
        <a:ext cx="7281667" cy="422663"/>
      </dsp:txXfrm>
    </dsp:sp>
    <dsp:sp modelId="{49C19947-667A-41BC-9FCE-049A7EAE243C}">
      <dsp:nvSpPr>
        <dsp:cNvPr id="0" name=""/>
        <dsp:cNvSpPr/>
      </dsp:nvSpPr>
      <dsp:spPr>
        <a:xfrm rot="5400000">
          <a:off x="-108034" y="731398"/>
          <a:ext cx="720227" cy="504158"/>
        </a:xfrm>
        <a:prstGeom prst="chevron">
          <a:avLst/>
        </a:prstGeom>
        <a:gradFill rotWithShape="0">
          <a:gsLst>
            <a:gs pos="0">
              <a:schemeClr val="accent3">
                <a:hueOff val="2250053"/>
                <a:satOff val="-3376"/>
                <a:lumOff val="-549"/>
                <a:alphaOff val="0"/>
                <a:tint val="50000"/>
                <a:satMod val="300000"/>
              </a:schemeClr>
            </a:gs>
            <a:gs pos="35000">
              <a:schemeClr val="accent3">
                <a:hueOff val="2250053"/>
                <a:satOff val="-3376"/>
                <a:lumOff val="-549"/>
                <a:alphaOff val="0"/>
                <a:tint val="37000"/>
                <a:satMod val="300000"/>
              </a:schemeClr>
            </a:gs>
            <a:gs pos="100000">
              <a:schemeClr val="accent3">
                <a:hueOff val="2250053"/>
                <a:satOff val="-3376"/>
                <a:lumOff val="-549"/>
                <a:alphaOff val="0"/>
                <a:tint val="15000"/>
                <a:satMod val="350000"/>
              </a:schemeClr>
            </a:gs>
          </a:gsLst>
          <a:lin ang="16200000" scaled="1"/>
        </a:gradFill>
        <a:ln w="9525" cap="flat" cmpd="sng" algn="ctr">
          <a:solidFill>
            <a:schemeClr val="accent3">
              <a:hueOff val="2250053"/>
              <a:satOff val="-3376"/>
              <a:lumOff val="-549"/>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ja-JP" sz="2800" kern="1200" dirty="0">
              <a:effectLst/>
            </a:rPr>
            <a:t>2</a:t>
          </a:r>
        </a:p>
      </dsp:txBody>
      <dsp:txXfrm rot="-5400000">
        <a:off x="1" y="875442"/>
        <a:ext cx="504158" cy="216069"/>
      </dsp:txXfrm>
    </dsp:sp>
    <dsp:sp modelId="{DA783781-E7F5-418E-B59D-9E8D6E44A619}">
      <dsp:nvSpPr>
        <dsp:cNvPr id="0" name=""/>
        <dsp:cNvSpPr/>
      </dsp:nvSpPr>
      <dsp:spPr>
        <a:xfrm rot="5400000">
          <a:off x="3922351" y="-2794827"/>
          <a:ext cx="468147" cy="7304532"/>
        </a:xfrm>
        <a:prstGeom prst="round2SameRect">
          <a:avLst/>
        </a:prstGeom>
        <a:noFill/>
        <a:ln w="9525" cap="flat" cmpd="sng" algn="ctr">
          <a:solidFill>
            <a:schemeClr val="accent3">
              <a:hueOff val="2250053"/>
              <a:satOff val="-3376"/>
              <a:lumOff val="-54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会員増強の必要性とその共有</a:t>
          </a:r>
          <a:endParaRPr kumimoji="1" lang="ja-JP" sz="2800" kern="1200" dirty="0">
            <a:effectLst/>
          </a:endParaRPr>
        </a:p>
      </dsp:txBody>
      <dsp:txXfrm rot="-5400000">
        <a:off x="504159" y="646218"/>
        <a:ext cx="7281679" cy="422441"/>
      </dsp:txXfrm>
    </dsp:sp>
    <dsp:sp modelId="{EF9A8C97-9AB3-4A49-B31E-8C453CCFAD32}">
      <dsp:nvSpPr>
        <dsp:cNvPr id="0" name=""/>
        <dsp:cNvSpPr/>
      </dsp:nvSpPr>
      <dsp:spPr>
        <a:xfrm rot="5400000">
          <a:off x="-108034" y="1350761"/>
          <a:ext cx="720227" cy="504158"/>
        </a:xfrm>
        <a:prstGeom prst="chevron">
          <a:avLst/>
        </a:prstGeom>
        <a:gradFill rotWithShape="0">
          <a:gsLst>
            <a:gs pos="0">
              <a:schemeClr val="accent3">
                <a:hueOff val="4500106"/>
                <a:satOff val="-6752"/>
                <a:lumOff val="-1098"/>
                <a:alphaOff val="0"/>
                <a:tint val="50000"/>
                <a:satMod val="300000"/>
              </a:schemeClr>
            </a:gs>
            <a:gs pos="35000">
              <a:schemeClr val="accent3">
                <a:hueOff val="4500106"/>
                <a:satOff val="-6752"/>
                <a:lumOff val="-1098"/>
                <a:alphaOff val="0"/>
                <a:tint val="37000"/>
                <a:satMod val="300000"/>
              </a:schemeClr>
            </a:gs>
            <a:gs pos="100000">
              <a:schemeClr val="accent3">
                <a:hueOff val="4500106"/>
                <a:satOff val="-6752"/>
                <a:lumOff val="-1098"/>
                <a:alphaOff val="0"/>
                <a:tint val="15000"/>
                <a:satMod val="350000"/>
              </a:schemeClr>
            </a:gs>
          </a:gsLst>
          <a:lin ang="16200000" scaled="1"/>
        </a:gradFill>
        <a:ln w="9525" cap="flat" cmpd="sng" algn="ctr">
          <a:solidFill>
            <a:schemeClr val="accent3">
              <a:hueOff val="4500106"/>
              <a:satOff val="-6752"/>
              <a:lumOff val="-109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3</a:t>
          </a:r>
          <a:endParaRPr kumimoji="1" lang="ja-JP" sz="2800" kern="1200" dirty="0">
            <a:effectLst/>
          </a:endParaRPr>
        </a:p>
      </dsp:txBody>
      <dsp:txXfrm rot="-5400000">
        <a:off x="1" y="1494805"/>
        <a:ext cx="504158" cy="216069"/>
      </dsp:txXfrm>
    </dsp:sp>
    <dsp:sp modelId="{05A352FD-FF39-4957-8931-6AA5727F0670}">
      <dsp:nvSpPr>
        <dsp:cNvPr id="0" name=""/>
        <dsp:cNvSpPr/>
      </dsp:nvSpPr>
      <dsp:spPr>
        <a:xfrm rot="5400000">
          <a:off x="3922351" y="-2175465"/>
          <a:ext cx="468147" cy="7304532"/>
        </a:xfrm>
        <a:prstGeom prst="round2SameRect">
          <a:avLst/>
        </a:prstGeom>
        <a:noFill/>
        <a:ln w="9525" cap="flat" cmpd="sng" algn="ctr">
          <a:solidFill>
            <a:schemeClr val="accent3">
              <a:hueOff val="4500106"/>
              <a:satOff val="-6752"/>
              <a:lumOff val="-109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endParaRPr kumimoji="1" lang="ja-JP" altLang="en-US" sz="2800" kern="1200" dirty="0" smtClean="0">
            <a:effectLst/>
          </a:endParaRPr>
        </a:p>
        <a:p>
          <a:pPr marL="285750" lvl="1" indent="-285750" algn="l" defTabSz="1244600">
            <a:lnSpc>
              <a:spcPct val="90000"/>
            </a:lnSpc>
            <a:spcBef>
              <a:spcPct val="0"/>
            </a:spcBef>
            <a:spcAft>
              <a:spcPct val="15000"/>
            </a:spcAft>
            <a:buChar char="••"/>
          </a:pPr>
          <a:r>
            <a:rPr kumimoji="1" lang="ja-JP" altLang="en-US" sz="2800" kern="1200" dirty="0" smtClean="0">
              <a:effectLst/>
            </a:rPr>
            <a:t>どんな増強をしたいのか？（理想クラブへ）</a:t>
          </a:r>
        </a:p>
        <a:p>
          <a:pPr marL="285750" lvl="1" indent="-285750" algn="l" defTabSz="1244600">
            <a:lnSpc>
              <a:spcPct val="90000"/>
            </a:lnSpc>
            <a:spcBef>
              <a:spcPct val="0"/>
            </a:spcBef>
            <a:spcAft>
              <a:spcPct val="15000"/>
            </a:spcAft>
            <a:buChar char="••"/>
          </a:pPr>
          <a:endParaRPr kumimoji="1" lang="ja-JP" altLang="en-US" sz="2800" kern="1200" dirty="0" smtClean="0">
            <a:effectLst/>
          </a:endParaRPr>
        </a:p>
      </dsp:txBody>
      <dsp:txXfrm rot="-5400000">
        <a:off x="504159" y="1265580"/>
        <a:ext cx="7281679" cy="422441"/>
      </dsp:txXfrm>
    </dsp:sp>
    <dsp:sp modelId="{B1C0DA0E-C313-4D73-BDA6-4C7EFCFAF10D}">
      <dsp:nvSpPr>
        <dsp:cNvPr id="0" name=""/>
        <dsp:cNvSpPr/>
      </dsp:nvSpPr>
      <dsp:spPr>
        <a:xfrm rot="5400000">
          <a:off x="-108034" y="1970123"/>
          <a:ext cx="720227" cy="504158"/>
        </a:xfrm>
        <a:prstGeom prst="chevron">
          <a:avLst/>
        </a:prstGeom>
        <a:gradFill rotWithShape="0">
          <a:gsLst>
            <a:gs pos="0">
              <a:schemeClr val="accent3">
                <a:hueOff val="6750158"/>
                <a:satOff val="-10128"/>
                <a:lumOff val="-1647"/>
                <a:alphaOff val="0"/>
                <a:tint val="50000"/>
                <a:satMod val="300000"/>
              </a:schemeClr>
            </a:gs>
            <a:gs pos="35000">
              <a:schemeClr val="accent3">
                <a:hueOff val="6750158"/>
                <a:satOff val="-10128"/>
                <a:lumOff val="-1647"/>
                <a:alphaOff val="0"/>
                <a:tint val="37000"/>
                <a:satMod val="300000"/>
              </a:schemeClr>
            </a:gs>
            <a:gs pos="100000">
              <a:schemeClr val="accent3">
                <a:hueOff val="6750158"/>
                <a:satOff val="-10128"/>
                <a:lumOff val="-1647"/>
                <a:alphaOff val="0"/>
                <a:tint val="15000"/>
                <a:satMod val="350000"/>
              </a:schemeClr>
            </a:gs>
          </a:gsLst>
          <a:lin ang="16200000" scaled="1"/>
        </a:gradFill>
        <a:ln w="9525" cap="flat" cmpd="sng" algn="ctr">
          <a:solidFill>
            <a:schemeClr val="accent3">
              <a:hueOff val="6750158"/>
              <a:satOff val="-10128"/>
              <a:lumOff val="-1647"/>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4</a:t>
          </a:r>
          <a:endParaRPr kumimoji="1" lang="ja-JP" altLang="en-US" sz="2800" kern="1200" dirty="0" smtClean="0">
            <a:effectLst/>
          </a:endParaRPr>
        </a:p>
      </dsp:txBody>
      <dsp:txXfrm rot="-5400000">
        <a:off x="1" y="2114167"/>
        <a:ext cx="504158" cy="216069"/>
      </dsp:txXfrm>
    </dsp:sp>
    <dsp:sp modelId="{10E0F8E4-6C3B-434E-ADE9-803310C77EDB}">
      <dsp:nvSpPr>
        <dsp:cNvPr id="0" name=""/>
        <dsp:cNvSpPr/>
      </dsp:nvSpPr>
      <dsp:spPr>
        <a:xfrm rot="5400000">
          <a:off x="3922351" y="-1526445"/>
          <a:ext cx="468147" cy="7304532"/>
        </a:xfrm>
        <a:prstGeom prst="round2SameRect">
          <a:avLst/>
        </a:prstGeom>
        <a:noFill/>
        <a:ln w="9525" cap="flat" cmpd="sng" algn="ctr">
          <a:solidFill>
            <a:schemeClr val="accent3">
              <a:hueOff val="6750158"/>
              <a:satOff val="-10128"/>
              <a:lumOff val="-164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b="0" kern="1200" dirty="0" smtClean="0">
              <a:effectLst/>
            </a:rPr>
            <a:t>長期計画に基づいた会員増強戦略の立案</a:t>
          </a:r>
        </a:p>
      </dsp:txBody>
      <dsp:txXfrm rot="-5400000">
        <a:off x="504159" y="1914600"/>
        <a:ext cx="7281679" cy="422441"/>
      </dsp:txXfrm>
    </dsp:sp>
    <dsp:sp modelId="{1D357A2B-F79E-466A-AE2C-7F9E25C78CC3}">
      <dsp:nvSpPr>
        <dsp:cNvPr id="0" name=""/>
        <dsp:cNvSpPr/>
      </dsp:nvSpPr>
      <dsp:spPr>
        <a:xfrm rot="5400000">
          <a:off x="-108034" y="2589486"/>
          <a:ext cx="720227" cy="504158"/>
        </a:xfrm>
        <a:prstGeom prst="chevron">
          <a:avLst/>
        </a:prstGeom>
        <a:gradFill rotWithShape="0">
          <a:gsLst>
            <a:gs pos="0">
              <a:schemeClr val="accent3">
                <a:hueOff val="9000211"/>
                <a:satOff val="-13504"/>
                <a:lumOff val="-2196"/>
                <a:alphaOff val="0"/>
                <a:tint val="50000"/>
                <a:satMod val="300000"/>
              </a:schemeClr>
            </a:gs>
            <a:gs pos="35000">
              <a:schemeClr val="accent3">
                <a:hueOff val="9000211"/>
                <a:satOff val="-13504"/>
                <a:lumOff val="-2196"/>
                <a:alphaOff val="0"/>
                <a:tint val="37000"/>
                <a:satMod val="300000"/>
              </a:schemeClr>
            </a:gs>
            <a:gs pos="100000">
              <a:schemeClr val="accent3">
                <a:hueOff val="9000211"/>
                <a:satOff val="-13504"/>
                <a:lumOff val="-2196"/>
                <a:alphaOff val="0"/>
                <a:tint val="15000"/>
                <a:satMod val="350000"/>
              </a:schemeClr>
            </a:gs>
          </a:gsLst>
          <a:lin ang="16200000" scaled="1"/>
        </a:gradFill>
        <a:ln w="9525" cap="flat" cmpd="sng" algn="ctr">
          <a:solidFill>
            <a:schemeClr val="accent3">
              <a:hueOff val="9000211"/>
              <a:satOff val="-13504"/>
              <a:lumOff val="-219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5</a:t>
          </a:r>
          <a:endParaRPr kumimoji="1" lang="ja-JP" altLang="en-US" sz="2800" kern="1200" dirty="0" smtClean="0">
            <a:effectLst/>
          </a:endParaRPr>
        </a:p>
      </dsp:txBody>
      <dsp:txXfrm rot="-5400000">
        <a:off x="1" y="2733530"/>
        <a:ext cx="504158" cy="216069"/>
      </dsp:txXfrm>
    </dsp:sp>
    <dsp:sp modelId="{F90708D2-2D90-4978-ADFE-D7CDECC9858E}">
      <dsp:nvSpPr>
        <dsp:cNvPr id="0" name=""/>
        <dsp:cNvSpPr/>
      </dsp:nvSpPr>
      <dsp:spPr>
        <a:xfrm rot="5400000">
          <a:off x="3922351" y="-936739"/>
          <a:ext cx="468147" cy="7304532"/>
        </a:xfrm>
        <a:prstGeom prst="round2SameRect">
          <a:avLst/>
        </a:prstGeom>
        <a:noFill/>
        <a:ln w="9525" cap="flat" cmpd="sng" algn="ctr">
          <a:solidFill>
            <a:schemeClr val="accent3">
              <a:hueOff val="9000211"/>
              <a:satOff val="-13504"/>
              <a:lumOff val="-219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会員増強の実践</a:t>
          </a:r>
        </a:p>
      </dsp:txBody>
      <dsp:txXfrm rot="-5400000">
        <a:off x="504159" y="2504306"/>
        <a:ext cx="7281679" cy="422441"/>
      </dsp:txXfrm>
    </dsp:sp>
    <dsp:sp modelId="{D0754D82-4792-4090-A3C3-4EFDF7275105}">
      <dsp:nvSpPr>
        <dsp:cNvPr id="0" name=""/>
        <dsp:cNvSpPr/>
      </dsp:nvSpPr>
      <dsp:spPr>
        <a:xfrm rot="5400000">
          <a:off x="-108034" y="3208848"/>
          <a:ext cx="720227" cy="504158"/>
        </a:xfrm>
        <a:prstGeom prst="chevron">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w="9525" cap="flat" cmpd="sng" algn="ctr">
          <a:solidFill>
            <a:schemeClr val="accent3">
              <a:hueOff val="11250264"/>
              <a:satOff val="-16880"/>
              <a:lumOff val="-274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kumimoji="1" lang="en-US" altLang="ja-JP" sz="2800" kern="1200" dirty="0" smtClean="0">
              <a:effectLst/>
            </a:rPr>
            <a:t>6</a:t>
          </a:r>
          <a:endParaRPr kumimoji="1" lang="ja-JP" altLang="en-US" sz="2800" kern="1200" dirty="0" smtClean="0">
            <a:effectLst/>
          </a:endParaRPr>
        </a:p>
      </dsp:txBody>
      <dsp:txXfrm rot="-5400000">
        <a:off x="1" y="3352892"/>
        <a:ext cx="504158" cy="216069"/>
      </dsp:txXfrm>
    </dsp:sp>
    <dsp:sp modelId="{7F1DD1C8-8995-486D-8895-37C8E7722590}">
      <dsp:nvSpPr>
        <dsp:cNvPr id="0" name=""/>
        <dsp:cNvSpPr/>
      </dsp:nvSpPr>
      <dsp:spPr>
        <a:xfrm rot="5400000">
          <a:off x="3922351" y="-317377"/>
          <a:ext cx="468147" cy="7304532"/>
        </a:xfrm>
        <a:prstGeom prst="round2SameRect">
          <a:avLst/>
        </a:prstGeom>
        <a:solidFill>
          <a:srgbClr val="FFFF00">
            <a:alpha val="90000"/>
          </a:srgbClr>
        </a:solidFill>
        <a:ln w="9525" cap="flat" cmpd="sng" algn="ctr">
          <a:solidFill>
            <a:schemeClr val="accent3">
              <a:hueOff val="11250264"/>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effectLst/>
            </a:rPr>
            <a:t>維持・退会防止への理解</a:t>
          </a:r>
        </a:p>
      </dsp:txBody>
      <dsp:txXfrm rot="-5400000">
        <a:off x="504159" y="3123668"/>
        <a:ext cx="7281679" cy="4224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5659" cy="495937"/>
          </a:xfrm>
          <a:prstGeom prst="rect">
            <a:avLst/>
          </a:prstGeom>
        </p:spPr>
        <p:txBody>
          <a:bodyPr vert="horz" lIns="91001" tIns="45501" rIns="91001" bIns="4550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2"/>
            <a:ext cx="2945659" cy="495937"/>
          </a:xfrm>
          <a:prstGeom prst="rect">
            <a:avLst/>
          </a:prstGeom>
        </p:spPr>
        <p:txBody>
          <a:bodyPr vert="horz" lIns="91001" tIns="45501" rIns="91001" bIns="45501" rtlCol="0"/>
          <a:lstStyle>
            <a:lvl1pPr algn="r">
              <a:defRPr sz="1200"/>
            </a:lvl1pPr>
          </a:lstStyle>
          <a:p>
            <a:fld id="{2995DC8F-0365-4178-9461-3E19486FD0AA}" type="datetimeFigureOut">
              <a:rPr kumimoji="1" lang="ja-JP" altLang="en-US" smtClean="0"/>
              <a:t>2016/7/10</a:t>
            </a:fld>
            <a:endParaRPr kumimoji="1" lang="ja-JP" altLang="en-US"/>
          </a:p>
        </p:txBody>
      </p:sp>
      <p:sp>
        <p:nvSpPr>
          <p:cNvPr id="4" name="フッター プレースホルダー 3"/>
          <p:cNvSpPr>
            <a:spLocks noGrp="1"/>
          </p:cNvSpPr>
          <p:nvPr>
            <p:ph type="ftr" sz="quarter" idx="2"/>
          </p:nvPr>
        </p:nvSpPr>
        <p:spPr>
          <a:xfrm>
            <a:off x="0" y="9429119"/>
            <a:ext cx="2945659" cy="495935"/>
          </a:xfrm>
          <a:prstGeom prst="rect">
            <a:avLst/>
          </a:prstGeom>
        </p:spPr>
        <p:txBody>
          <a:bodyPr vert="horz" lIns="91001" tIns="45501" rIns="91001" bIns="4550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9119"/>
            <a:ext cx="2945659" cy="495935"/>
          </a:xfrm>
          <a:prstGeom prst="rect">
            <a:avLst/>
          </a:prstGeom>
        </p:spPr>
        <p:txBody>
          <a:bodyPr vert="horz" lIns="91001" tIns="45501" rIns="91001" bIns="45501" rtlCol="0" anchor="b"/>
          <a:lstStyle>
            <a:lvl1pPr algn="r">
              <a:defRPr sz="1200"/>
            </a:lvl1pPr>
          </a:lstStyle>
          <a:p>
            <a:fld id="{91EC4EA8-CAE0-4E68-A4C3-424BCDA2DAA3}" type="slidenum">
              <a:rPr kumimoji="1" lang="ja-JP" altLang="en-US" smtClean="0"/>
              <a:t>‹#›</a:t>
            </a:fld>
            <a:endParaRPr kumimoji="1" lang="ja-JP" altLang="en-US"/>
          </a:p>
        </p:txBody>
      </p:sp>
    </p:spTree>
    <p:extLst>
      <p:ext uri="{BB962C8B-B14F-4D97-AF65-F5344CB8AC3E}">
        <p14:creationId xmlns:p14="http://schemas.microsoft.com/office/powerpoint/2010/main" val="4231824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2"/>
            <a:ext cx="2945659" cy="496332"/>
          </a:xfrm>
          <a:prstGeom prst="rect">
            <a:avLst/>
          </a:prstGeom>
        </p:spPr>
        <p:txBody>
          <a:bodyPr vert="horz" lIns="91311" tIns="45655" rIns="91311" bIns="45655"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4" y="2"/>
            <a:ext cx="2945659" cy="496332"/>
          </a:xfrm>
          <a:prstGeom prst="rect">
            <a:avLst/>
          </a:prstGeom>
        </p:spPr>
        <p:txBody>
          <a:bodyPr vert="horz" lIns="91311" tIns="45655" rIns="91311" bIns="45655" rtlCol="0"/>
          <a:lstStyle>
            <a:lvl1pPr algn="r">
              <a:defRPr sz="1200"/>
            </a:lvl1pPr>
          </a:lstStyle>
          <a:p>
            <a:fld id="{EC665F07-A865-4DAD-B324-D8274FF42420}" type="datetimeFigureOut">
              <a:rPr kumimoji="1" lang="ja-JP" altLang="en-US" smtClean="0"/>
              <a:pPr/>
              <a:t>2016/7/10</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311" tIns="45655" rIns="91311" bIns="45655" rtlCol="0" anchor="ctr"/>
          <a:lstStyle/>
          <a:p>
            <a:endParaRPr lang="ja-JP" altLang="en-US"/>
          </a:p>
        </p:txBody>
      </p:sp>
      <p:sp>
        <p:nvSpPr>
          <p:cNvPr id="5" name="ノート プレースホルダ 4"/>
          <p:cNvSpPr>
            <a:spLocks noGrp="1"/>
          </p:cNvSpPr>
          <p:nvPr>
            <p:ph type="body" sz="quarter" idx="3"/>
          </p:nvPr>
        </p:nvSpPr>
        <p:spPr>
          <a:xfrm>
            <a:off x="679768" y="4715154"/>
            <a:ext cx="5438140" cy="4466987"/>
          </a:xfrm>
          <a:prstGeom prst="rect">
            <a:avLst/>
          </a:prstGeom>
        </p:spPr>
        <p:txBody>
          <a:bodyPr vert="horz" lIns="91311" tIns="45655" rIns="91311" bIns="45655"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2" y="9428586"/>
            <a:ext cx="2945659" cy="496332"/>
          </a:xfrm>
          <a:prstGeom prst="rect">
            <a:avLst/>
          </a:prstGeom>
        </p:spPr>
        <p:txBody>
          <a:bodyPr vert="horz" lIns="91311" tIns="45655" rIns="91311" bIns="45655"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4" y="9428586"/>
            <a:ext cx="2945659" cy="496332"/>
          </a:xfrm>
          <a:prstGeom prst="rect">
            <a:avLst/>
          </a:prstGeom>
        </p:spPr>
        <p:txBody>
          <a:bodyPr vert="horz" lIns="91311" tIns="45655" rIns="91311" bIns="45655" rtlCol="0" anchor="b"/>
          <a:lstStyle>
            <a:lvl1pPr algn="r">
              <a:defRPr sz="1200"/>
            </a:lvl1pPr>
          </a:lstStyle>
          <a:p>
            <a:fld id="{A925A958-D6B6-428E-AE6E-2BF8DFF911AE}" type="slidenum">
              <a:rPr kumimoji="1" lang="ja-JP" altLang="en-US" smtClean="0"/>
              <a:pPr/>
              <a:t>‹#›</a:t>
            </a:fld>
            <a:endParaRPr kumimoji="1" lang="ja-JP" altLang="en-US"/>
          </a:p>
        </p:txBody>
      </p:sp>
    </p:spTree>
    <p:extLst>
      <p:ext uri="{BB962C8B-B14F-4D97-AF65-F5344CB8AC3E}">
        <p14:creationId xmlns:p14="http://schemas.microsoft.com/office/powerpoint/2010/main" val="17444518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皆様こんにちは！　２６５０地区会員増強・拡大委員会委員の細川と申します。どうぞ宜しくお願い致します。</a:t>
            </a:r>
            <a:endParaRPr kumimoji="1" lang="en-US" altLang="ja-JP" dirty="0" smtClean="0"/>
          </a:p>
          <a:p>
            <a:r>
              <a:rPr kumimoji="1" lang="ja-JP" altLang="en-US" dirty="0" smtClean="0"/>
              <a:t>２０１０年ＲＩが本格的に戦略計画をスタートしてから今までになかったタイプのクラブが表れてきました。そして戦略計画の優先項目であります</a:t>
            </a:r>
            <a:endParaRPr kumimoji="1" lang="en-US" altLang="ja-JP" dirty="0" smtClean="0"/>
          </a:p>
          <a:p>
            <a:r>
              <a:rPr kumimoji="1" lang="ja-JP" altLang="en-US" dirty="0" smtClean="0"/>
              <a:t>「クラブのサポートと強化」が具体化されて２０１６年規定審議会ではロータリーの歴史を一変する多くの重要な決定が行われました。</a:t>
            </a:r>
            <a:endParaRPr kumimoji="1" lang="en-US" altLang="ja-JP" dirty="0" smtClean="0"/>
          </a:p>
          <a:p>
            <a:r>
              <a:rPr kumimoji="1" lang="ja-JP" altLang="en-US" dirty="0" smtClean="0"/>
              <a:t>これらが今後のクラブの活性化そして会員増強維持にプラスになるかわ、これからの課題ではありますが発表させていただきます。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A925A958-D6B6-428E-AE6E-2BF8DFF911AE}" type="slidenum">
              <a:rPr kumimoji="1" lang="ja-JP" altLang="en-US" smtClean="0"/>
              <a:pPr/>
              <a:t>1</a:t>
            </a:fld>
            <a:endParaRPr kumimoji="1" lang="ja-JP" altLang="en-US"/>
          </a:p>
        </p:txBody>
      </p:sp>
    </p:spTree>
    <p:extLst>
      <p:ext uri="{BB962C8B-B14F-4D97-AF65-F5344CB8AC3E}">
        <p14:creationId xmlns:p14="http://schemas.microsoft.com/office/powerpoint/2010/main" val="2274489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10</a:t>
            </a:fld>
            <a:endParaRPr kumimoji="1" lang="ja-JP" altLang="en-US"/>
          </a:p>
        </p:txBody>
      </p:sp>
    </p:spTree>
    <p:extLst>
      <p:ext uri="{BB962C8B-B14F-4D97-AF65-F5344CB8AC3E}">
        <p14:creationId xmlns:p14="http://schemas.microsoft.com/office/powerpoint/2010/main" val="336593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11</a:t>
            </a:fld>
            <a:endParaRPr kumimoji="1" lang="ja-JP" altLang="en-US"/>
          </a:p>
        </p:txBody>
      </p:sp>
    </p:spTree>
    <p:extLst>
      <p:ext uri="{BB962C8B-B14F-4D97-AF65-F5344CB8AC3E}">
        <p14:creationId xmlns:p14="http://schemas.microsoft.com/office/powerpoint/2010/main" val="816902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12</a:t>
            </a:fld>
            <a:endParaRPr kumimoji="1" lang="ja-JP" altLang="en-US"/>
          </a:p>
        </p:txBody>
      </p:sp>
    </p:spTree>
    <p:extLst>
      <p:ext uri="{BB962C8B-B14F-4D97-AF65-F5344CB8AC3E}">
        <p14:creationId xmlns:p14="http://schemas.microsoft.com/office/powerpoint/2010/main" val="198635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13</a:t>
            </a:fld>
            <a:endParaRPr kumimoji="1" lang="ja-JP" altLang="en-US"/>
          </a:p>
        </p:txBody>
      </p:sp>
    </p:spTree>
    <p:extLst>
      <p:ext uri="{BB962C8B-B14F-4D97-AF65-F5344CB8AC3E}">
        <p14:creationId xmlns:p14="http://schemas.microsoft.com/office/powerpoint/2010/main" val="2230457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14</a:t>
            </a:fld>
            <a:endParaRPr kumimoji="1" lang="ja-JP" altLang="en-US"/>
          </a:p>
        </p:txBody>
      </p:sp>
    </p:spTree>
    <p:extLst>
      <p:ext uri="{BB962C8B-B14F-4D97-AF65-F5344CB8AC3E}">
        <p14:creationId xmlns:p14="http://schemas.microsoft.com/office/powerpoint/2010/main" val="2722677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15</a:t>
            </a:fld>
            <a:endParaRPr kumimoji="1" lang="ja-JP" altLang="en-US"/>
          </a:p>
        </p:txBody>
      </p:sp>
    </p:spTree>
    <p:extLst>
      <p:ext uri="{BB962C8B-B14F-4D97-AF65-F5344CB8AC3E}">
        <p14:creationId xmlns:p14="http://schemas.microsoft.com/office/powerpoint/2010/main" val="120633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16</a:t>
            </a:fld>
            <a:endParaRPr kumimoji="1" lang="ja-JP" altLang="en-US"/>
          </a:p>
        </p:txBody>
      </p:sp>
    </p:spTree>
    <p:extLst>
      <p:ext uri="{BB962C8B-B14F-4D97-AF65-F5344CB8AC3E}">
        <p14:creationId xmlns:p14="http://schemas.microsoft.com/office/powerpoint/2010/main" val="380123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17</a:t>
            </a:fld>
            <a:endParaRPr kumimoji="1" lang="ja-JP" altLang="en-US"/>
          </a:p>
        </p:txBody>
      </p:sp>
    </p:spTree>
    <p:extLst>
      <p:ext uri="{BB962C8B-B14F-4D97-AF65-F5344CB8AC3E}">
        <p14:creationId xmlns:p14="http://schemas.microsoft.com/office/powerpoint/2010/main" val="3312920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18</a:t>
            </a:fld>
            <a:endParaRPr kumimoji="1" lang="ja-JP" altLang="en-US"/>
          </a:p>
        </p:txBody>
      </p:sp>
    </p:spTree>
    <p:extLst>
      <p:ext uri="{BB962C8B-B14F-4D97-AF65-F5344CB8AC3E}">
        <p14:creationId xmlns:p14="http://schemas.microsoft.com/office/powerpoint/2010/main" val="3814094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　渡邉委員の説明を受け、ここからは、会員増強における実践シミュレーションについてお話します。</a:t>
            </a:r>
            <a:endParaRPr lang="en-US" altLang="ja-JP" dirty="0" smtClean="0"/>
          </a:p>
          <a:p>
            <a:endParaRPr kumimoji="1" lang="en-US" altLang="ja-JP" dirty="0"/>
          </a:p>
          <a:p>
            <a:r>
              <a:rPr lang="ja-JP" altLang="en-US" dirty="0" smtClean="0"/>
              <a:t>　このコーナーでは、サブタイトルにもありますように当初、クラブ規模別に３名の発表者により説明をする予定でした。</a:t>
            </a:r>
            <a:endParaRPr lang="en-US" altLang="ja-JP" dirty="0" smtClean="0"/>
          </a:p>
          <a:p>
            <a:endParaRPr kumimoji="1" lang="en-US" altLang="ja-JP" dirty="0"/>
          </a:p>
          <a:p>
            <a:r>
              <a:rPr lang="ja-JP" altLang="en-US" dirty="0" smtClean="0"/>
              <a:t>　会議を重ね、案を持ち寄りますと、課題そして方策について、共通することが多くありました。そこで、委員会で共通点についてとりまとめ、一本化して説明をさせて頂きます。</a:t>
            </a:r>
            <a:endParaRPr lang="en-US" altLang="ja-JP" dirty="0" smtClean="0"/>
          </a:p>
          <a:p>
            <a:endParaRPr lang="en-US" altLang="ja-JP" dirty="0" smtClean="0"/>
          </a:p>
          <a:p>
            <a:r>
              <a:rPr lang="ja-JP" altLang="en-US" dirty="0"/>
              <a:t>　</a:t>
            </a:r>
            <a:r>
              <a:rPr lang="ja-JP" altLang="en-US" dirty="0" smtClean="0"/>
              <a:t>渡邉委員の説明にもありましたように、会員数</a:t>
            </a:r>
            <a:r>
              <a:rPr lang="en-US" altLang="ja-JP" dirty="0" smtClean="0"/>
              <a:t>40</a:t>
            </a:r>
            <a:r>
              <a:rPr lang="ja-JP" altLang="en-US" dirty="0" smtClean="0"/>
              <a:t>名以下のクラブが過半を占めておりますので、説明の便宜上このゾーンに主眼をおいてお話ししますが、とうか自クラブの状況に置き換えて、お聞き頂けたらよろしいかと思います。</a:t>
            </a:r>
            <a:endParaRPr lang="en-US" altLang="ja-JP" dirty="0"/>
          </a:p>
          <a:p>
            <a:r>
              <a:rPr lang="ja-JP" altLang="en-US" dirty="0" smtClean="0"/>
              <a:t>　</a:t>
            </a:r>
            <a:endParaRPr lang="en-US" altLang="ja-JP" dirty="0" smtClean="0"/>
          </a:p>
          <a:p>
            <a:endParaRPr kumimoji="1" lang="en-US" altLang="ja-JP" dirty="0" smtClean="0"/>
          </a:p>
          <a:p>
            <a:r>
              <a:rPr lang="ja-JP" altLang="en-US" dirty="0"/>
              <a:t>　</a:t>
            </a:r>
            <a:endParaRPr kumimoji="1" lang="en-US" altLang="ja-JP" dirty="0"/>
          </a:p>
          <a:p>
            <a:r>
              <a:rPr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19</a:t>
            </a:fld>
            <a:endParaRPr kumimoji="1" lang="ja-JP" altLang="en-US"/>
          </a:p>
        </p:txBody>
      </p:sp>
    </p:spTree>
    <p:extLst>
      <p:ext uri="{BB962C8B-B14F-4D97-AF65-F5344CB8AC3E}">
        <p14:creationId xmlns:p14="http://schemas.microsoft.com/office/powerpoint/2010/main" val="305077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◇多様化したクラブが出始めてきました　◇５年前に２６５０地区から創設されたＥクラブが現在では様々な１２のタイプのＥクラブができました。そして◇衛星クラブですが２０１３年より創設されましたが、まだ日本では３クラブと思っていたより伸び悩んでおります。</a:t>
            </a:r>
            <a:endParaRPr kumimoji="1" lang="en-US" altLang="ja-JP" dirty="0" smtClean="0"/>
          </a:p>
          <a:p>
            <a:r>
              <a:rPr kumimoji="1" lang="ja-JP" altLang="en-US" dirty="0" smtClean="0"/>
              <a:t>時代の変化と共に　これらの今まで無かった仕組みや運営方法を　ご紹介いたしますので参考にしていただければと思います。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2</a:t>
            </a:fld>
            <a:endParaRPr kumimoji="1" lang="ja-JP" altLang="en-US"/>
          </a:p>
        </p:txBody>
      </p:sp>
    </p:spTree>
    <p:extLst>
      <p:ext uri="{BB962C8B-B14F-4D97-AF65-F5344CB8AC3E}">
        <p14:creationId xmlns:p14="http://schemas.microsoft.com/office/powerpoint/2010/main" val="612247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7" y="4715154"/>
            <a:ext cx="5743405" cy="4466987"/>
          </a:xfrm>
        </p:spPr>
        <p:txBody>
          <a:bodyPr/>
          <a:lstStyle/>
          <a:p>
            <a:r>
              <a:rPr kumimoji="1" lang="ja-JP" altLang="en-US" dirty="0" smtClean="0"/>
              <a:t>　まずは、今年の</a:t>
            </a:r>
            <a:r>
              <a:rPr lang="ja-JP" altLang="en-US" dirty="0" smtClean="0"/>
              <a:t>２月２７日に開催されました</a:t>
            </a:r>
            <a:r>
              <a:rPr lang="en-US" altLang="ja-JP" dirty="0" smtClean="0"/>
              <a:t>97</a:t>
            </a:r>
            <a:r>
              <a:rPr lang="ja-JP" altLang="en-US" dirty="0" smtClean="0"/>
              <a:t>クラブ合同増強会議で、クラブの規模別で意見交換がされた中、少数クラブから出された課題を紹介させて頂きます。</a:t>
            </a:r>
            <a:endParaRPr lang="en-US" altLang="ja-JP" dirty="0" smtClean="0"/>
          </a:p>
          <a:p>
            <a:endParaRPr kumimoji="1" lang="en-US" altLang="ja-JP" dirty="0"/>
          </a:p>
          <a:p>
            <a:r>
              <a:rPr lang="ja-JP" altLang="en-US" dirty="0" smtClean="0"/>
              <a:t>　「財政が厳しく事業費など捻出できない」、固定経費や事務局費も割高になります。</a:t>
            </a:r>
            <a:endParaRPr lang="en-US" altLang="ja-JP" dirty="0" smtClean="0"/>
          </a:p>
          <a:p>
            <a:endParaRPr kumimoji="1" lang="en-US" altLang="ja-JP" dirty="0"/>
          </a:p>
          <a:p>
            <a:r>
              <a:rPr lang="ja-JP" altLang="en-US" dirty="0" smtClean="0"/>
              <a:t>　「出席免除会員や高齢者が多く奉仕事業など、動員的に苦しい」</a:t>
            </a:r>
            <a:endParaRPr lang="en-US" altLang="ja-JP" dirty="0" smtClean="0"/>
          </a:p>
          <a:p>
            <a:r>
              <a:rPr kumimoji="1" lang="ja-JP" altLang="en-US" dirty="0"/>
              <a:t>　</a:t>
            </a:r>
            <a:r>
              <a:rPr kumimoji="1" lang="ja-JP" altLang="en-US" dirty="0" smtClean="0"/>
              <a:t>「大きな事業ができない」、「行事出席が困難」</a:t>
            </a:r>
            <a:endParaRPr kumimoji="1" lang="en-US" altLang="ja-JP" dirty="0" smtClean="0"/>
          </a:p>
          <a:p>
            <a:endParaRPr lang="en-US" altLang="ja-JP" dirty="0"/>
          </a:p>
          <a:p>
            <a:r>
              <a:rPr kumimoji="1" lang="ja-JP" altLang="en-US" dirty="0" smtClean="0"/>
              <a:t>　「会員が少ないため例会に活気がない」、「ゲストスピーカーに申し訳ない」</a:t>
            </a:r>
            <a:endParaRPr kumimoji="1" lang="en-US" altLang="ja-JP" dirty="0" smtClean="0"/>
          </a:p>
          <a:p>
            <a:endParaRPr lang="en-US" altLang="ja-JP" dirty="0"/>
          </a:p>
          <a:p>
            <a:r>
              <a:rPr kumimoji="1" lang="ja-JP" altLang="en-US" dirty="0" smtClean="0"/>
              <a:t>　「入退会の出入が激しく３年未満会員でクラブ運営をしている」</a:t>
            </a:r>
            <a:endParaRPr kumimoji="1" lang="en-US" altLang="ja-JP" dirty="0" smtClean="0"/>
          </a:p>
          <a:p>
            <a:endParaRPr lang="en-US" altLang="ja-JP" dirty="0"/>
          </a:p>
          <a:p>
            <a:r>
              <a:rPr kumimoji="1" lang="ja-JP" altLang="en-US" dirty="0" smtClean="0"/>
              <a:t>　最後の二つは「勧誘する対象者が少ない」と言った切実なものです。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20</a:t>
            </a:fld>
            <a:endParaRPr kumimoji="1" lang="ja-JP" altLang="en-US"/>
          </a:p>
        </p:txBody>
      </p:sp>
    </p:spTree>
    <p:extLst>
      <p:ext uri="{BB962C8B-B14F-4D97-AF65-F5344CB8AC3E}">
        <p14:creationId xmlns:p14="http://schemas.microsoft.com/office/powerpoint/2010/main" val="2573638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これらの、課題から見えてくる共通課題は、大きく分けて以下の３つだと思われます。</a:t>
            </a:r>
            <a:endParaRPr kumimoji="1" lang="en-US" altLang="ja-JP" dirty="0" smtClean="0"/>
          </a:p>
          <a:p>
            <a:endParaRPr lang="en-US" altLang="ja-JP" dirty="0"/>
          </a:p>
          <a:p>
            <a:r>
              <a:rPr kumimoji="1" lang="ja-JP" altLang="en-US" dirty="0" smtClean="0"/>
              <a:t>　①一つ目はやはり財政上の問題</a:t>
            </a:r>
            <a:endParaRPr kumimoji="1" lang="en-US" altLang="ja-JP" dirty="0" smtClean="0"/>
          </a:p>
          <a:p>
            <a:endParaRPr lang="en-US" altLang="ja-JP" dirty="0"/>
          </a:p>
          <a:p>
            <a:r>
              <a:rPr kumimoji="1" lang="ja-JP" altLang="en-US" dirty="0" smtClean="0"/>
              <a:t>　②次に、ロータリークラブの基本といえる、奉仕事業について、「思ったような奉仕活動ができない」ということ。</a:t>
            </a:r>
            <a:endParaRPr kumimoji="1" lang="en-US" altLang="ja-JP" dirty="0" smtClean="0"/>
          </a:p>
          <a:p>
            <a:endParaRPr lang="en-US" altLang="ja-JP" dirty="0"/>
          </a:p>
          <a:p>
            <a:r>
              <a:rPr kumimoji="1" lang="ja-JP" altLang="en-US" dirty="0" smtClean="0"/>
              <a:t>　③そして３つ目は、例会や行事など、「クラブ運営が困難と</a:t>
            </a:r>
            <a:r>
              <a:rPr lang="ja-JP" altLang="en-US" dirty="0" smtClean="0"/>
              <a:t>なること」です。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21</a:t>
            </a:fld>
            <a:endParaRPr kumimoji="1" lang="ja-JP" altLang="en-US"/>
          </a:p>
        </p:txBody>
      </p:sp>
    </p:spTree>
    <p:extLst>
      <p:ext uri="{BB962C8B-B14F-4D97-AF65-F5344CB8AC3E}">
        <p14:creationId xmlns:p14="http://schemas.microsoft.com/office/powerpoint/2010/main" val="1412090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このような課題を克服するため、次のような</a:t>
            </a:r>
            <a:r>
              <a:rPr kumimoji="1" lang="en-US" altLang="ja-JP" dirty="0" smtClean="0"/>
              <a:t>『</a:t>
            </a:r>
            <a:r>
              <a:rPr kumimoji="1" lang="ja-JP" altLang="en-US" dirty="0" smtClean="0"/>
              <a:t>会員増強戦略計画</a:t>
            </a:r>
            <a:r>
              <a:rPr kumimoji="1" lang="en-US" altLang="ja-JP" dirty="0" smtClean="0"/>
              <a:t>』</a:t>
            </a:r>
            <a:r>
              <a:rPr kumimoji="1" lang="ja-JP" altLang="en-US" dirty="0" smtClean="0"/>
              <a:t>を立て、実践していくことが有効と思われます。</a:t>
            </a:r>
            <a:endParaRPr kumimoji="1" lang="en-US" altLang="ja-JP" dirty="0" smtClean="0"/>
          </a:p>
          <a:p>
            <a:endParaRPr lang="en-US" altLang="ja-JP" dirty="0"/>
          </a:p>
          <a:p>
            <a:r>
              <a:rPr kumimoji="1" lang="ja-JP" altLang="en-US" dirty="0" smtClean="0"/>
              <a:t>　その流れを説明しますと、</a:t>
            </a:r>
            <a:endParaRPr kumimoji="1" lang="en-US" altLang="ja-JP" dirty="0" smtClean="0"/>
          </a:p>
          <a:p>
            <a:endParaRPr lang="en-US" altLang="ja-JP" dirty="0"/>
          </a:p>
          <a:p>
            <a:pPr lvl="0"/>
            <a:r>
              <a:rPr lang="ja-JP" altLang="en-US" dirty="0" smtClean="0"/>
              <a:t>①</a:t>
            </a:r>
            <a:r>
              <a:rPr lang="ja-JP" altLang="en-US" dirty="0"/>
              <a:t>自分のクラブを</a:t>
            </a:r>
            <a:r>
              <a:rPr lang="ja-JP" altLang="en-US" dirty="0" smtClean="0"/>
              <a:t>知る</a:t>
            </a:r>
            <a:endParaRPr lang="en-US" altLang="ja-JP" dirty="0" smtClean="0"/>
          </a:p>
          <a:p>
            <a:pPr lvl="0"/>
            <a:endParaRPr lang="en-US" altLang="ja-JP" dirty="0"/>
          </a:p>
          <a:p>
            <a:r>
              <a:rPr lang="ja-JP" altLang="en-US" dirty="0" smtClean="0"/>
              <a:t>②</a:t>
            </a:r>
            <a:r>
              <a:rPr lang="ja-JP" altLang="en-US" dirty="0"/>
              <a:t>会員増強の必要性とその共有</a:t>
            </a:r>
            <a:endParaRPr lang="ja-JP" altLang="ja-JP" dirty="0"/>
          </a:p>
          <a:p>
            <a:pPr lvl="0"/>
            <a:endParaRPr lang="en-US" altLang="ja-JP" dirty="0" smtClean="0"/>
          </a:p>
          <a:p>
            <a:pPr lvl="0"/>
            <a:r>
              <a:rPr lang="ja-JP" altLang="en-US" dirty="0" smtClean="0"/>
              <a:t>③どんな増強をしたいのか</a:t>
            </a:r>
            <a:endParaRPr lang="en-US" altLang="ja-JP" dirty="0" smtClean="0"/>
          </a:p>
          <a:p>
            <a:pPr lvl="0"/>
            <a:endParaRPr lang="en-US" altLang="ja-JP" dirty="0"/>
          </a:p>
          <a:p>
            <a:pPr lvl="0"/>
            <a:r>
              <a:rPr lang="ja-JP" altLang="en-US" dirty="0" smtClean="0"/>
              <a:t>④長期計画、会員増強戦略の立案</a:t>
            </a:r>
            <a:endParaRPr lang="en-US" altLang="ja-JP" dirty="0" smtClean="0"/>
          </a:p>
          <a:p>
            <a:pPr lvl="0"/>
            <a:endParaRPr lang="en-US" altLang="ja-JP" dirty="0"/>
          </a:p>
          <a:p>
            <a:pPr lvl="0"/>
            <a:r>
              <a:rPr lang="ja-JP" altLang="en-US" dirty="0" smtClean="0"/>
              <a:t>⑤会員増強の実践</a:t>
            </a:r>
            <a:endParaRPr lang="en-US" altLang="ja-JP" dirty="0" smtClean="0"/>
          </a:p>
          <a:p>
            <a:pPr lvl="0"/>
            <a:endParaRPr lang="en-US" altLang="ja-JP" dirty="0"/>
          </a:p>
          <a:p>
            <a:pPr lvl="0"/>
            <a:r>
              <a:rPr lang="ja-JP" altLang="en-US" dirty="0" smtClean="0"/>
              <a:t>⑥維持・退会防止への理解</a:t>
            </a:r>
            <a:endParaRPr lang="ja-JP"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22</a:t>
            </a:fld>
            <a:endParaRPr kumimoji="1" lang="ja-JP" altLang="en-US"/>
          </a:p>
        </p:txBody>
      </p:sp>
    </p:spTree>
    <p:extLst>
      <p:ext uri="{BB962C8B-B14F-4D97-AF65-F5344CB8AC3E}">
        <p14:creationId xmlns:p14="http://schemas.microsoft.com/office/powerpoint/2010/main" val="3317120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dirty="0" smtClean="0"/>
              <a:t>まずは「自分</a:t>
            </a:r>
            <a:r>
              <a:rPr lang="ja-JP" altLang="en-US" dirty="0"/>
              <a:t>のクラブを</a:t>
            </a:r>
            <a:r>
              <a:rPr lang="ja-JP" altLang="en-US" dirty="0" smtClean="0"/>
              <a:t>知る」ことです。</a:t>
            </a:r>
            <a:endParaRPr lang="en-US" altLang="ja-JP" dirty="0" smtClean="0"/>
          </a:p>
          <a:p>
            <a:pPr lvl="0"/>
            <a:endParaRPr lang="en-US" altLang="ja-JP"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23</a:t>
            </a:fld>
            <a:endParaRPr kumimoji="1" lang="ja-JP" altLang="en-US"/>
          </a:p>
        </p:txBody>
      </p:sp>
    </p:spTree>
    <p:extLst>
      <p:ext uri="{BB962C8B-B14F-4D97-AF65-F5344CB8AC3E}">
        <p14:creationId xmlns:p14="http://schemas.microsoft.com/office/powerpoint/2010/main" val="1084679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ご自分</a:t>
            </a:r>
            <a:r>
              <a:rPr lang="ja-JP" altLang="en-US" dirty="0" smtClean="0"/>
              <a:t>のクラブを、今一度みつめなおしてください。</a:t>
            </a:r>
            <a:endParaRPr lang="en-US" altLang="ja-JP" dirty="0" smtClean="0"/>
          </a:p>
          <a:p>
            <a:endParaRPr kumimoji="1" lang="en-US" altLang="ja-JP" dirty="0"/>
          </a:p>
          <a:p>
            <a:r>
              <a:rPr lang="ja-JP" altLang="en-US" dirty="0" smtClean="0"/>
              <a:t>　クラブの特徴として、長所や短所が多く考えられると思いますが、「短所」はまさにクラブが抱えている課題であります。また「長所」はクラブの個性であり、増強を行っていく上での武器となりうると思います。</a:t>
            </a:r>
            <a:endParaRPr lang="en-US" altLang="ja-JP" dirty="0" smtClean="0"/>
          </a:p>
          <a:p>
            <a:endParaRPr lang="en-US" altLang="ja-JP" dirty="0"/>
          </a:p>
          <a:p>
            <a:r>
              <a:rPr lang="ja-JP" altLang="en-US" dirty="0" smtClean="0"/>
              <a:t>まずは、自クラブの現状を把握してください！</a:t>
            </a:r>
            <a:endParaRPr lang="en-US" altLang="ja-JP" dirty="0" smtClean="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24</a:t>
            </a:fld>
            <a:endParaRPr kumimoji="1" lang="ja-JP" altLang="en-US"/>
          </a:p>
        </p:txBody>
      </p:sp>
    </p:spTree>
    <p:extLst>
      <p:ext uri="{BB962C8B-B14F-4D97-AF65-F5344CB8AC3E}">
        <p14:creationId xmlns:p14="http://schemas.microsoft.com/office/powerpoint/2010/main" val="379207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25</a:t>
            </a:fld>
            <a:endParaRPr kumimoji="1" lang="ja-JP" altLang="en-US"/>
          </a:p>
        </p:txBody>
      </p:sp>
      <p:sp>
        <p:nvSpPr>
          <p:cNvPr id="6" name="ノート プレースホルダー 5"/>
          <p:cNvSpPr>
            <a:spLocks noGrp="1"/>
          </p:cNvSpPr>
          <p:nvPr>
            <p:ph type="body" sz="quarter" idx="11"/>
          </p:nvPr>
        </p:nvSpPr>
        <p:spPr>
          <a:xfrm>
            <a:off x="662533" y="4715154"/>
            <a:ext cx="5438140" cy="4466987"/>
          </a:xfrm>
        </p:spPr>
        <p:txBody>
          <a:bodyPr/>
          <a:lstStyle/>
          <a:p>
            <a:r>
              <a:rPr kumimoji="1" lang="ja-JP" altLang="en-US" dirty="0" smtClean="0"/>
              <a:t>そして、「会員増強の必要性とその共有」ですが、</a:t>
            </a:r>
            <a:endParaRPr kumimoji="1" lang="ja-JP" altLang="en-US" dirty="0"/>
          </a:p>
        </p:txBody>
      </p:sp>
    </p:spTree>
    <p:extLst>
      <p:ext uri="{BB962C8B-B14F-4D97-AF65-F5344CB8AC3E}">
        <p14:creationId xmlns:p14="http://schemas.microsoft.com/office/powerpoint/2010/main" val="2400527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「会員増強の必要性」まさに、自クラブの活発な運営のためであり、「ＲＩのため」でも「地区のため」でもありません！</a:t>
            </a:r>
            <a:endParaRPr kumimoji="1" lang="en-US" altLang="ja-JP" dirty="0" smtClean="0"/>
          </a:p>
          <a:p>
            <a:endParaRPr lang="en-US" altLang="ja-JP" dirty="0"/>
          </a:p>
          <a:p>
            <a:r>
              <a:rPr kumimoji="1" lang="ja-JP" altLang="en-US" dirty="0" smtClean="0"/>
              <a:t>会員増強をし、充実した奉仕活動</a:t>
            </a:r>
            <a:r>
              <a:rPr lang="ja-JP" altLang="en-US" dirty="0" smtClean="0"/>
              <a:t>を行うことこそ、その必要性であると言えます。</a:t>
            </a:r>
            <a:endParaRPr lang="en-US" altLang="ja-JP" dirty="0" smtClean="0"/>
          </a:p>
          <a:p>
            <a:endParaRPr kumimoji="1" lang="en-US" altLang="ja-JP" dirty="0"/>
          </a:p>
          <a:p>
            <a:endParaRPr lang="en-US" altLang="ja-JP" dirty="0" smtClean="0"/>
          </a:p>
          <a:p>
            <a:r>
              <a:rPr kumimoji="1" lang="ja-JP" altLang="en-US" dirty="0" smtClean="0"/>
              <a:t>そして、この意識をクラブ全員で共有することが大切です。クラブ一丸となって行動することが、より大きな成果をもたらします。</a:t>
            </a:r>
            <a:endParaRPr kumimoji="1" lang="en-US" altLang="ja-JP"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26</a:t>
            </a:fld>
            <a:endParaRPr kumimoji="1" lang="ja-JP" altLang="en-US"/>
          </a:p>
        </p:txBody>
      </p:sp>
    </p:spTree>
    <p:extLst>
      <p:ext uri="{BB962C8B-B14F-4D97-AF65-F5344CB8AC3E}">
        <p14:creationId xmlns:p14="http://schemas.microsoft.com/office/powerpoint/2010/main" val="3213935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27</a:t>
            </a:fld>
            <a:endParaRPr kumimoji="1" lang="ja-JP" altLang="en-US"/>
          </a:p>
        </p:txBody>
      </p:sp>
      <p:sp>
        <p:nvSpPr>
          <p:cNvPr id="6" name="ノート プレースホルダー 5"/>
          <p:cNvSpPr>
            <a:spLocks noGrp="1"/>
          </p:cNvSpPr>
          <p:nvPr>
            <p:ph type="body" sz="quarter" idx="11"/>
          </p:nvPr>
        </p:nvSpPr>
        <p:spPr>
          <a:xfrm>
            <a:off x="662533" y="4715154"/>
            <a:ext cx="5438140" cy="4466987"/>
          </a:xfrm>
        </p:spPr>
        <p:txBody>
          <a:bodyPr/>
          <a:lstStyle/>
          <a:p>
            <a:r>
              <a:rPr kumimoji="1" lang="ja-JP" altLang="en-US" dirty="0" smtClean="0"/>
              <a:t>会員増強の必要性を共有した次に考えるのは、「どのような増強をしたいか？」ということです。</a:t>
            </a:r>
            <a:endParaRPr kumimoji="1"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2834829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ここでまず、考えなければならないのは、「会員数の目標」です。</a:t>
            </a:r>
            <a:endParaRPr kumimoji="1" lang="en-US" altLang="ja-JP" dirty="0" smtClean="0"/>
          </a:p>
          <a:p>
            <a:endParaRPr lang="en-US" altLang="ja-JP" dirty="0"/>
          </a:p>
          <a:p>
            <a:r>
              <a:rPr kumimoji="1" lang="ja-JP" altLang="en-US" dirty="0" smtClean="0"/>
              <a:t>クラブが理想的な活動を行うために、何名が必要かという目標です。単年度の目標ではなく、「長期的な目標」ということが大切です。</a:t>
            </a:r>
            <a:endParaRPr kumimoji="1" lang="en-US" altLang="ja-JP" dirty="0" smtClean="0"/>
          </a:p>
          <a:p>
            <a:endParaRPr lang="en-US" altLang="ja-JP" dirty="0"/>
          </a:p>
          <a:p>
            <a:r>
              <a:rPr kumimoji="1" lang="ja-JP" altLang="en-US" dirty="0" smtClean="0"/>
              <a:t>具体的な数字、５０とか１００とか。</a:t>
            </a:r>
            <a:endParaRPr kumimoji="1" lang="en-US" altLang="ja-JP" dirty="0" smtClean="0"/>
          </a:p>
          <a:p>
            <a:r>
              <a:rPr lang="ja-JP" altLang="en-US" dirty="0" smtClean="0"/>
              <a:t>クラブ創立時の数字、ＭＡＸの数字。</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28</a:t>
            </a:fld>
            <a:endParaRPr kumimoji="1" lang="ja-JP" altLang="en-US"/>
          </a:p>
        </p:txBody>
      </p:sp>
    </p:spTree>
    <p:extLst>
      <p:ext uri="{BB962C8B-B14F-4D97-AF65-F5344CB8AC3E}">
        <p14:creationId xmlns:p14="http://schemas.microsoft.com/office/powerpoint/2010/main" val="964568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長期目標が定まりましたら、「会員増強の数字」を確認してください。</a:t>
            </a:r>
            <a:endParaRPr kumimoji="1" lang="en-US" altLang="ja-JP" dirty="0" smtClean="0"/>
          </a:p>
          <a:p>
            <a:endParaRPr lang="en-US" altLang="ja-JP" dirty="0"/>
          </a:p>
          <a:p>
            <a:r>
              <a:rPr lang="ja-JP" altLang="en-US" dirty="0" smtClean="0"/>
              <a:t>　「現在のクラブ会員数」ですが、表面上の数字だけ見ずに実質的な人数も考慮してください。</a:t>
            </a:r>
            <a:endParaRPr lang="en-US" altLang="ja-JP" dirty="0" smtClean="0"/>
          </a:p>
          <a:p>
            <a:endParaRPr kumimoji="1" lang="en-US" altLang="ja-JP" dirty="0"/>
          </a:p>
          <a:p>
            <a:r>
              <a:rPr lang="ja-JP" altLang="en-US" dirty="0" smtClean="0"/>
              <a:t>　会員数は４０名余りですが、出席免除会員やあまり例会や奉仕活動に参加しない会員数を除くと実質２０名程度だ、といったクラブの報告例もあります。</a:t>
            </a:r>
            <a:endParaRPr lang="en-US" altLang="ja-JP" dirty="0" smtClean="0"/>
          </a:p>
          <a:p>
            <a:r>
              <a:rPr lang="ja-JP" altLang="en-US" dirty="0"/>
              <a:t>　</a:t>
            </a:r>
            <a:r>
              <a:rPr lang="ja-JP" altLang="en-US" dirty="0" smtClean="0"/>
              <a:t>お話が前後しますが、長期目標を立てる時、このような点にも注意が必要かと思います。</a:t>
            </a:r>
            <a:endParaRPr lang="en-US" altLang="ja-JP" dirty="0" smtClean="0"/>
          </a:p>
          <a:p>
            <a:endParaRPr lang="en-US" altLang="ja-JP" dirty="0"/>
          </a:p>
          <a:p>
            <a:r>
              <a:rPr lang="ja-JP" altLang="en-US" dirty="0" smtClean="0"/>
              <a:t>　話を戻しまして、クラブ会員数の次は「純増目標」。例えば５％アップ等のパーセンテージであったり、何名という具体的な数字、もしくは地区平均まで、県内の上位にといった、様々な形が考えられます。</a:t>
            </a:r>
            <a:endParaRPr lang="en-US" altLang="ja-JP" dirty="0" smtClean="0"/>
          </a:p>
          <a:p>
            <a:endParaRPr lang="en-US" altLang="ja-JP" dirty="0"/>
          </a:p>
          <a:p>
            <a:r>
              <a:rPr lang="ja-JP" altLang="en-US" dirty="0" smtClean="0"/>
              <a:t>　各クラブ様の個別な事情に応じて立てられることが重要です。</a:t>
            </a:r>
            <a:endParaRPr lang="en-US" altLang="ja-JP" dirty="0" smtClean="0"/>
          </a:p>
          <a:p>
            <a:endParaRPr lang="en-US" altLang="ja-JP" dirty="0"/>
          </a:p>
          <a:p>
            <a:r>
              <a:rPr lang="ja-JP" altLang="en-US" dirty="0" smtClean="0"/>
              <a:t>　さらに、転勤や健康上の理由でご退会される人数を把握し、</a:t>
            </a:r>
            <a:endParaRPr lang="en-US" altLang="ja-JP" dirty="0" smtClean="0"/>
          </a:p>
          <a:p>
            <a:endParaRPr lang="en-US" altLang="ja-JP" dirty="0"/>
          </a:p>
          <a:p>
            <a:r>
              <a:rPr lang="ja-JP" altLang="en-US" dirty="0" smtClean="0"/>
              <a:t>　中期の目標を視野に入れながら、入会を目標とする人数が決まってきます。</a:t>
            </a:r>
            <a:endParaRPr lang="en-US" altLang="ja-JP" dirty="0" smtClean="0"/>
          </a:p>
          <a:p>
            <a:endParaRPr lang="en-US" altLang="ja-JP" dirty="0" smtClean="0"/>
          </a:p>
          <a:p>
            <a:endParaRPr kumimoji="1" lang="en-US" altLang="ja-JP" dirty="0"/>
          </a:p>
          <a:p>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29</a:t>
            </a:fld>
            <a:endParaRPr kumimoji="1" lang="ja-JP" altLang="en-US"/>
          </a:p>
        </p:txBody>
      </p:sp>
    </p:spTree>
    <p:extLst>
      <p:ext uri="{BB962C8B-B14F-4D97-AF65-F5344CB8AC3E}">
        <p14:creationId xmlns:p14="http://schemas.microsoft.com/office/powerpoint/2010/main" val="8602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では、クラブの多様化と柔軟性とはどのようなことかと申しますと、時代の変化　特にスピード時代　ＩＴ時代とビジネスも広範囲とスピーディーになり、働き盛りの若者にとっては中々昼間の例会に出ずらい、また世界のネットワークを持っているロータリーで地域での奉仕や国際的奉仕をしたいと望む所得の少ない若者のために創設されてきたクラブの特徴が（早朝例会</a:t>
            </a:r>
            <a:r>
              <a:rPr kumimoji="1" lang="en-US" altLang="ja-JP" dirty="0" smtClean="0"/>
              <a:t>〜</a:t>
            </a:r>
            <a:r>
              <a:rPr kumimoji="1" lang="ja-JP" altLang="en-US" dirty="0" smtClean="0"/>
              <a:t>）読み上げて行く</a:t>
            </a:r>
            <a:r>
              <a:rPr kumimoji="1" lang="ja-JP" altLang="en-US" dirty="0" err="1" smtClean="0"/>
              <a:t>。。</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3</a:t>
            </a:fld>
            <a:endParaRPr kumimoji="1" lang="ja-JP" altLang="en-US"/>
          </a:p>
        </p:txBody>
      </p:sp>
    </p:spTree>
    <p:extLst>
      <p:ext uri="{BB962C8B-B14F-4D97-AF65-F5344CB8AC3E}">
        <p14:creationId xmlns:p14="http://schemas.microsoft.com/office/powerpoint/2010/main" val="2700627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30</a:t>
            </a:fld>
            <a:endParaRPr kumimoji="1" lang="ja-JP" altLang="en-US"/>
          </a:p>
        </p:txBody>
      </p:sp>
      <p:sp>
        <p:nvSpPr>
          <p:cNvPr id="6" name="ノート プレースホルダー 5"/>
          <p:cNvSpPr>
            <a:spLocks noGrp="1"/>
          </p:cNvSpPr>
          <p:nvPr>
            <p:ph type="body" sz="quarter" idx="11"/>
          </p:nvPr>
        </p:nvSpPr>
        <p:spPr>
          <a:xfrm>
            <a:off x="662533" y="4715154"/>
            <a:ext cx="5438140" cy="4466987"/>
          </a:xfrm>
        </p:spPr>
        <p:txBody>
          <a:bodyPr/>
          <a:lstStyle/>
          <a:p>
            <a:r>
              <a:rPr kumimoji="1" lang="ja-JP" altLang="en-US" dirty="0" smtClean="0"/>
              <a:t>そこで「長期計画に基づいた会員増強戦略の立案」を行います。</a:t>
            </a:r>
            <a:endParaRPr kumimoji="1"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374498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これは、先に述べました、各クラブが抱える「課題解決のきっかけ作り」として考えていだだければよいと思います。</a:t>
            </a:r>
            <a:endParaRPr kumimoji="1" lang="en-US" altLang="ja-JP" dirty="0" smtClean="0"/>
          </a:p>
          <a:p>
            <a:endParaRPr lang="en-US" altLang="ja-JP" dirty="0" smtClean="0"/>
          </a:p>
          <a:p>
            <a:r>
              <a:rPr lang="ja-JP" altLang="en-US" dirty="0"/>
              <a:t>　</a:t>
            </a:r>
            <a:r>
              <a:rPr lang="ja-JP" altLang="en-US" dirty="0" smtClean="0"/>
              <a:t>従来から行われている方法や地区委員会でこれまで紹介させて頂いた成功事例、さらに今回の規定審議会制定案を活用して、運営の仕組みを工夫することが会員増強戦略につながります。</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31</a:t>
            </a:fld>
            <a:endParaRPr kumimoji="1" lang="ja-JP" altLang="en-US"/>
          </a:p>
        </p:txBody>
      </p:sp>
    </p:spTree>
    <p:extLst>
      <p:ext uri="{BB962C8B-B14F-4D97-AF65-F5344CB8AC3E}">
        <p14:creationId xmlns:p14="http://schemas.microsoft.com/office/powerpoint/2010/main" val="1519661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32</a:t>
            </a:fld>
            <a:endParaRPr kumimoji="1" lang="ja-JP" altLang="en-US"/>
          </a:p>
        </p:txBody>
      </p:sp>
      <p:sp>
        <p:nvSpPr>
          <p:cNvPr id="6" name="ノート プレースホルダー 5"/>
          <p:cNvSpPr>
            <a:spLocks noGrp="1"/>
          </p:cNvSpPr>
          <p:nvPr>
            <p:ph type="body" sz="quarter" idx="11"/>
          </p:nvPr>
        </p:nvSpPr>
        <p:spPr>
          <a:xfrm>
            <a:off x="662533" y="4715154"/>
            <a:ext cx="5438140" cy="4466987"/>
          </a:xfrm>
        </p:spPr>
        <p:txBody>
          <a:bodyPr/>
          <a:lstStyle/>
          <a:p>
            <a:r>
              <a:rPr kumimoji="1" lang="ja-JP" altLang="en-US" dirty="0" smtClean="0"/>
              <a:t>では具体的な「会員増強の実践」のシミュレーションです。</a:t>
            </a:r>
            <a:endParaRPr kumimoji="1"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3780606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まずは具体的な会員増強の流れをチャートで説明いたします。</a:t>
            </a:r>
            <a:endParaRPr kumimoji="1" lang="en-US" altLang="ja-JP" dirty="0" smtClean="0"/>
          </a:p>
          <a:p>
            <a:endParaRPr lang="en-US" altLang="ja-JP" dirty="0"/>
          </a:p>
          <a:p>
            <a:r>
              <a:rPr kumimoji="1" lang="ja-JP" altLang="en-US" dirty="0" smtClean="0"/>
              <a:t>（表に沿って説明）</a:t>
            </a:r>
            <a:endParaRPr kumimoji="1" lang="en-US" altLang="ja-JP" dirty="0" smtClean="0"/>
          </a:p>
          <a:p>
            <a:endParaRPr lang="en-US" altLang="ja-JP" dirty="0"/>
          </a:p>
          <a:p>
            <a:endParaRPr kumimoji="1" lang="en-US" altLang="ja-JP" dirty="0" smtClean="0"/>
          </a:p>
          <a:p>
            <a:r>
              <a:rPr lang="ja-JP" altLang="en-US" dirty="0" smtClean="0"/>
              <a:t>規定</a:t>
            </a:r>
            <a:r>
              <a:rPr lang="ja-JP" altLang="en-US" dirty="0"/>
              <a:t>審</a:t>
            </a:r>
            <a:r>
              <a:rPr lang="ja-JP" altLang="en-US" dirty="0" smtClean="0"/>
              <a:t>議会制定案の活用には、各クラブ様でそれぞれのご対応があると思いますが、実践方法を大きく分類すると、図にありますように「４つの方策」があります。</a:t>
            </a:r>
            <a:endParaRPr lang="en-US" altLang="ja-JP" dirty="0" smtClean="0"/>
          </a:p>
          <a:p>
            <a:endParaRPr kumimoji="1" lang="en-US" altLang="ja-JP" dirty="0"/>
          </a:p>
          <a:p>
            <a:r>
              <a:rPr lang="ja-JP" altLang="en-US" dirty="0" smtClean="0"/>
              <a:t>それぞれについて、具体例を少し説明させて頂きます。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33</a:t>
            </a:fld>
            <a:endParaRPr kumimoji="1" lang="ja-JP" altLang="en-US"/>
          </a:p>
        </p:txBody>
      </p:sp>
    </p:spTree>
    <p:extLst>
      <p:ext uri="{BB962C8B-B14F-4D97-AF65-F5344CB8AC3E}">
        <p14:creationId xmlns:p14="http://schemas.microsoft.com/office/powerpoint/2010/main" val="470616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まずは、「時間的方策」ですが、</a:t>
            </a:r>
            <a:endParaRPr kumimoji="1" lang="en-US" altLang="ja-JP" dirty="0" smtClean="0"/>
          </a:p>
          <a:p>
            <a:endParaRPr lang="en-US" altLang="ja-JP" dirty="0"/>
          </a:p>
          <a:p>
            <a:r>
              <a:rPr kumimoji="1" lang="ja-JP" altLang="en-US" dirty="0" smtClean="0"/>
              <a:t>時間的、日程的制約があり、入会を断念していた人を増強しようというものです。</a:t>
            </a:r>
            <a:endParaRPr kumimoji="1" lang="en-US" altLang="ja-JP" dirty="0" smtClean="0"/>
          </a:p>
          <a:p>
            <a:endParaRPr lang="en-US" altLang="ja-JP" dirty="0"/>
          </a:p>
          <a:p>
            <a:r>
              <a:rPr kumimoji="1" lang="ja-JP" altLang="en-US" dirty="0" smtClean="0"/>
              <a:t>　若い会員や、</a:t>
            </a:r>
            <a:r>
              <a:rPr kumimoji="1" lang="ja-JP" altLang="en-US" dirty="0" smtClean="0">
                <a:solidFill>
                  <a:srgbClr val="FF0000"/>
                </a:solidFill>
              </a:rPr>
              <a:t>米田さまのご講演にもありましたように、</a:t>
            </a:r>
            <a:r>
              <a:rPr kumimoji="1" lang="ja-JP" altLang="en-US" dirty="0" smtClean="0"/>
              <a:t>職業的に通常の昼例会には出席が困難な方の勧誘にはかなり有効と思われます。</a:t>
            </a:r>
            <a:endParaRPr kumimoji="1" lang="en-US" altLang="ja-JP" dirty="0" smtClean="0"/>
          </a:p>
          <a:p>
            <a:endParaRPr lang="en-US" altLang="ja-JP" dirty="0"/>
          </a:p>
          <a:p>
            <a:r>
              <a:rPr kumimoji="1" lang="ja-JP" altLang="en-US" dirty="0" smtClean="0"/>
              <a:t>　また、例会時間を変更することにより、奉仕活動にその時間を充てるといった選択肢も出てきます。</a:t>
            </a:r>
            <a:endParaRPr kumimoji="1" lang="en-US" altLang="ja-JP" dirty="0" smtClean="0"/>
          </a:p>
          <a:p>
            <a:endParaRPr lang="en-US" altLang="ja-JP" dirty="0"/>
          </a:p>
          <a:p>
            <a:r>
              <a:rPr kumimoji="1" lang="ja-JP" altLang="en-US" dirty="0" smtClean="0"/>
              <a:t>　具体的には、例会時間の変更、夜例会、ネット例会等です。</a:t>
            </a:r>
            <a:endParaRPr kumimoji="1" lang="en-US" altLang="ja-JP" dirty="0" smtClean="0"/>
          </a:p>
          <a:p>
            <a:endParaRPr lang="en-US" altLang="ja-JP" dirty="0"/>
          </a:p>
          <a:p>
            <a:r>
              <a:rPr kumimoji="1" lang="ja-JP" altLang="en-US" dirty="0" smtClean="0"/>
              <a:t>　例会開催日の柔軟性。「毎月最低２回の例会開催」と制定されました。</a:t>
            </a:r>
            <a:endParaRPr kumimoji="1" lang="en-US" altLang="ja-JP" dirty="0" smtClean="0"/>
          </a:p>
          <a:p>
            <a:endParaRPr lang="en-US" altLang="ja-JP" dirty="0"/>
          </a:p>
          <a:p>
            <a:r>
              <a:rPr kumimoji="1" lang="ja-JP" altLang="en-US" dirty="0" smtClean="0"/>
              <a:t>　また、これと合わせ、出席規定も各クラブの細則で決定できることとなりました。</a:t>
            </a:r>
            <a:endParaRPr kumimoji="1" lang="en-US" altLang="ja-JP" dirty="0" smtClean="0"/>
          </a:p>
          <a:p>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34</a:t>
            </a:fld>
            <a:endParaRPr kumimoji="1" lang="ja-JP" altLang="en-US"/>
          </a:p>
        </p:txBody>
      </p:sp>
    </p:spTree>
    <p:extLst>
      <p:ext uri="{BB962C8B-B14F-4D97-AF65-F5344CB8AC3E}">
        <p14:creationId xmlns:p14="http://schemas.microsoft.com/office/powerpoint/2010/main" val="31349750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i="1" dirty="0" smtClean="0">
                <a:solidFill>
                  <a:srgbClr val="FF0000"/>
                </a:solidFill>
              </a:rPr>
              <a:t>（クリック）</a:t>
            </a:r>
            <a:endParaRPr lang="en-US" altLang="ja-JP" i="1" dirty="0" smtClean="0">
              <a:solidFill>
                <a:srgbClr val="FF0000"/>
              </a:solidFill>
            </a:endParaRPr>
          </a:p>
          <a:p>
            <a:endParaRPr lang="en-US" altLang="ja-JP" i="1" dirty="0">
              <a:solidFill>
                <a:srgbClr val="FF0000"/>
              </a:solidFill>
            </a:endParaRPr>
          </a:p>
          <a:p>
            <a:r>
              <a:rPr lang="ja-JP" altLang="en-US" i="1" dirty="0" smtClean="0">
                <a:solidFill>
                  <a:srgbClr val="FF0000"/>
                </a:solidFill>
              </a:rPr>
              <a:t>赤字</a:t>
            </a:r>
            <a:r>
              <a:rPr lang="ja-JP" altLang="en-US" i="1" dirty="0">
                <a:solidFill>
                  <a:srgbClr val="FF0000"/>
                </a:solidFill>
              </a:rPr>
              <a:t>は</a:t>
            </a:r>
            <a:r>
              <a:rPr lang="en-US" altLang="ja-JP" i="1" dirty="0">
                <a:solidFill>
                  <a:srgbClr val="FF0000"/>
                </a:solidFill>
              </a:rPr>
              <a:t>2016</a:t>
            </a:r>
            <a:r>
              <a:rPr lang="ja-JP" altLang="en-US" i="1" dirty="0">
                <a:solidFill>
                  <a:srgbClr val="FF0000"/>
                </a:solidFill>
              </a:rPr>
              <a:t>規定審議会制定案を有効</a:t>
            </a:r>
            <a:r>
              <a:rPr lang="ja-JP" altLang="en-US" i="1" dirty="0" smtClean="0">
                <a:solidFill>
                  <a:srgbClr val="FF0000"/>
                </a:solidFill>
              </a:rPr>
              <a:t>活用したものです。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35</a:t>
            </a:fld>
            <a:endParaRPr kumimoji="1" lang="ja-JP" altLang="en-US"/>
          </a:p>
        </p:txBody>
      </p:sp>
    </p:spTree>
    <p:extLst>
      <p:ext uri="{BB962C8B-B14F-4D97-AF65-F5344CB8AC3E}">
        <p14:creationId xmlns:p14="http://schemas.microsoft.com/office/powerpoint/2010/main" val="3346450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つぎは、「経済的方策」です。</a:t>
            </a:r>
            <a:endParaRPr kumimoji="1" lang="en-US" altLang="ja-JP" dirty="0" smtClean="0"/>
          </a:p>
          <a:p>
            <a:endParaRPr lang="en-US" altLang="ja-JP" dirty="0"/>
          </a:p>
          <a:p>
            <a:r>
              <a:rPr kumimoji="1" lang="ja-JP" altLang="en-US" dirty="0" smtClean="0"/>
              <a:t>　経済的条件が参入障壁となっていた会員を増強対象とするもので、特に、若い会員を増強する場合に有効と思われます。</a:t>
            </a:r>
            <a:endParaRPr kumimoji="1" lang="en-US" altLang="ja-JP" dirty="0" smtClean="0"/>
          </a:p>
          <a:p>
            <a:endParaRPr lang="en-US" altLang="ja-JP" dirty="0"/>
          </a:p>
          <a:p>
            <a:r>
              <a:rPr kumimoji="1" lang="ja-JP" altLang="en-US" dirty="0" smtClean="0"/>
              <a:t>　具体例としては、会費の一部免除。</a:t>
            </a:r>
            <a:endParaRPr kumimoji="1" lang="en-US" altLang="ja-JP" dirty="0" smtClean="0"/>
          </a:p>
          <a:p>
            <a:endParaRPr lang="en-US" altLang="ja-JP" dirty="0"/>
          </a:p>
          <a:p>
            <a:r>
              <a:rPr kumimoji="1" lang="ja-JP" altLang="en-US" dirty="0" smtClean="0"/>
              <a:t>　例会場の変更や開催時間の変更による例会費用の圧縮。</a:t>
            </a:r>
            <a:endParaRPr kumimoji="1" lang="en-US" altLang="ja-JP" dirty="0" smtClean="0"/>
          </a:p>
          <a:p>
            <a:endParaRPr lang="en-US" altLang="ja-JP" dirty="0"/>
          </a:p>
          <a:p>
            <a:r>
              <a:rPr kumimoji="1" lang="ja-JP" altLang="en-US" dirty="0" smtClean="0"/>
              <a:t>　米田さまのお話にもありましたように、例会での食事を取りやめ、その分を会費圧縮につなげるという、思い切った例もご紹介いただきました。</a:t>
            </a:r>
            <a:endParaRPr kumimoji="1" lang="en-US" altLang="ja-JP" dirty="0" smtClean="0"/>
          </a:p>
          <a:p>
            <a:endParaRPr lang="en-US" altLang="ja-JP" dirty="0"/>
          </a:p>
          <a:p>
            <a:r>
              <a:rPr lang="ja-JP" altLang="en-US" dirty="0"/>
              <a:t>　</a:t>
            </a:r>
            <a:r>
              <a:rPr lang="ja-JP" altLang="en-US" dirty="0" smtClean="0"/>
              <a:t>また、入会金規定が廃止されました。クラブ運営とのバランスが難しいところですが、新入会員には入りやすくなった環境と言えるでしょう。</a:t>
            </a:r>
            <a:endParaRPr lang="en-US" altLang="ja-JP" dirty="0" smtClean="0"/>
          </a:p>
          <a:p>
            <a:endParaRPr lang="en-US" altLang="ja-JP"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36</a:t>
            </a:fld>
            <a:endParaRPr kumimoji="1" lang="ja-JP" altLang="en-US"/>
          </a:p>
        </p:txBody>
      </p:sp>
    </p:spTree>
    <p:extLst>
      <p:ext uri="{BB962C8B-B14F-4D97-AF65-F5344CB8AC3E}">
        <p14:creationId xmlns:p14="http://schemas.microsoft.com/office/powerpoint/2010/main" val="966625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これも、赤字が</a:t>
            </a:r>
            <a:r>
              <a:rPr lang="ja-JP" altLang="en-US" i="1" dirty="0">
                <a:solidFill>
                  <a:srgbClr val="FF0000"/>
                </a:solidFill>
              </a:rPr>
              <a:t>規定審議会制定案を有効</a:t>
            </a:r>
            <a:r>
              <a:rPr lang="ja-JP" altLang="en-US" i="1" dirty="0" smtClean="0">
                <a:solidFill>
                  <a:srgbClr val="FF0000"/>
                </a:solidFill>
              </a:rPr>
              <a:t>活用したものです。</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37</a:t>
            </a:fld>
            <a:endParaRPr kumimoji="1" lang="ja-JP" altLang="en-US"/>
          </a:p>
        </p:txBody>
      </p:sp>
    </p:spTree>
    <p:extLst>
      <p:ext uri="{BB962C8B-B14F-4D97-AF65-F5344CB8AC3E}">
        <p14:creationId xmlns:p14="http://schemas.microsoft.com/office/powerpoint/2010/main" val="2583808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次は、「構造的方策」です。</a:t>
            </a:r>
            <a:endParaRPr kumimoji="1" lang="en-US" altLang="ja-JP" dirty="0" smtClean="0"/>
          </a:p>
          <a:p>
            <a:endParaRPr lang="en-US" altLang="ja-JP" dirty="0"/>
          </a:p>
          <a:p>
            <a:r>
              <a:rPr kumimoji="1" lang="ja-JP" altLang="en-US" dirty="0" smtClean="0"/>
              <a:t>ロータリークラブの仕組みについて、工夫を試みようというもので、今回変更された事項については、特に、活用の幅が広がります。</a:t>
            </a:r>
            <a:endParaRPr kumimoji="1" lang="en-US" altLang="ja-JP" dirty="0" smtClean="0"/>
          </a:p>
          <a:p>
            <a:endParaRPr lang="en-US" altLang="ja-JP" dirty="0"/>
          </a:p>
          <a:p>
            <a:r>
              <a:rPr kumimoji="1" lang="ja-JP" altLang="en-US" dirty="0" smtClean="0"/>
              <a:t>（クリック）</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38</a:t>
            </a:fld>
            <a:endParaRPr kumimoji="1" lang="ja-JP" altLang="en-US"/>
          </a:p>
        </p:txBody>
      </p:sp>
    </p:spTree>
    <p:extLst>
      <p:ext uri="{BB962C8B-B14F-4D97-AF65-F5344CB8AC3E}">
        <p14:creationId xmlns:p14="http://schemas.microsoft.com/office/powerpoint/2010/main" val="2854152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従来から、提案されている、「女性会員の積極的な勧誘」は引き続き有効な増強手段ですが、</a:t>
            </a:r>
            <a:endParaRPr kumimoji="1" lang="en-US" altLang="ja-JP" dirty="0" smtClean="0"/>
          </a:p>
          <a:p>
            <a:endParaRPr lang="en-US" altLang="ja-JP" dirty="0"/>
          </a:p>
          <a:p>
            <a:r>
              <a:rPr kumimoji="1" lang="ja-JP" altLang="en-US" dirty="0" smtClean="0"/>
              <a:t>　今回の制定案を受けて、</a:t>
            </a:r>
            <a:endParaRPr kumimoji="1" lang="en-US" altLang="ja-JP" dirty="0" smtClean="0"/>
          </a:p>
          <a:p>
            <a:endParaRPr lang="en-US" altLang="ja-JP" dirty="0"/>
          </a:p>
          <a:p>
            <a:r>
              <a:rPr kumimoji="1" lang="ja-JP" altLang="en-US" dirty="0" smtClean="0"/>
              <a:t>　会員身分の柔軟性、職業分類の撤廃と、市民奉仕者も</a:t>
            </a:r>
            <a:r>
              <a:rPr lang="ja-JP" altLang="en-US" dirty="0" smtClean="0"/>
              <a:t>会員対象となるということ。</a:t>
            </a:r>
            <a:endParaRPr lang="en-US" altLang="ja-JP" dirty="0" smtClean="0"/>
          </a:p>
          <a:p>
            <a:endParaRPr kumimoji="1" lang="en-US" altLang="ja-JP" dirty="0"/>
          </a:p>
          <a:p>
            <a:r>
              <a:rPr lang="ja-JP" altLang="en-US" dirty="0" smtClean="0"/>
              <a:t>　ロータアクターやロータリー学友もロータリアンとなれること、つまり二重会員ですが、</a:t>
            </a:r>
            <a:endParaRPr lang="en-US" altLang="ja-JP" dirty="0" smtClean="0"/>
          </a:p>
          <a:p>
            <a:endParaRPr kumimoji="1" lang="en-US" altLang="ja-JP" dirty="0"/>
          </a:p>
          <a:p>
            <a:r>
              <a:rPr lang="ja-JP" altLang="en-US" dirty="0" smtClean="0"/>
              <a:t>　これらにより、飛躍的にロータリークラブ会員候補者の数が増加したということです。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39</a:t>
            </a:fld>
            <a:endParaRPr kumimoji="1" lang="ja-JP" altLang="en-US"/>
          </a:p>
        </p:txBody>
      </p:sp>
    </p:spTree>
    <p:extLst>
      <p:ext uri="{BB962C8B-B14F-4D97-AF65-F5344CB8AC3E}">
        <p14:creationId xmlns:p14="http://schemas.microsoft.com/office/powerpoint/2010/main" val="846743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５年前に誕生したＥクラブが年々増えてきまして、また内容も年々進化してきております。まさにソーシャルコミュニケーションの時代にマッチした形態であります。</a:t>
            </a:r>
            <a:endParaRPr kumimoji="1" lang="en-US" altLang="ja-JP" dirty="0" smtClean="0"/>
          </a:p>
          <a:p>
            <a:r>
              <a:rPr kumimoji="1" lang="ja-JP" altLang="en-US" dirty="0" smtClean="0"/>
              <a:t>様々な方が会員としておられ、たとえば高齢で足腰が不自由にになった会員は今までですと退会せざるをえませんでしたが、Ｅクラブに再入会してロータリアンとして存続できる道があります。</a:t>
            </a:r>
            <a:endParaRPr kumimoji="1" lang="en-US" altLang="ja-JP" dirty="0" smtClean="0"/>
          </a:p>
          <a:p>
            <a:r>
              <a:rPr kumimoji="1" lang="ja-JP" altLang="en-US" dirty="0" smtClean="0"/>
              <a:t>また年々増え続けているソーシャルネットにより毎日複数回と情報交換（コミュニケーション）をしている若者にとっては週に一度の場よりも頻繁に接触し共有している時代になりました。</a:t>
            </a:r>
            <a:endParaRPr kumimoji="1" lang="en-US" altLang="ja-JP" dirty="0" smtClean="0"/>
          </a:p>
          <a:p>
            <a:r>
              <a:rPr kumimoji="1" lang="ja-JP" altLang="en-US" dirty="0" smtClean="0"/>
              <a:t>しかし課題もたくさんございますが、出会う場も増やし、奉仕事業も活発に行って大変努力されているのがうかがえます。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4</a:t>
            </a:fld>
            <a:endParaRPr kumimoji="1" lang="ja-JP" altLang="en-US"/>
          </a:p>
        </p:txBody>
      </p:sp>
    </p:spTree>
    <p:extLst>
      <p:ext uri="{BB962C8B-B14F-4D97-AF65-F5344CB8AC3E}">
        <p14:creationId xmlns:p14="http://schemas.microsoft.com/office/powerpoint/2010/main" val="32737889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これらとは別に、「その他方策」として、</a:t>
            </a:r>
            <a:endParaRPr kumimoji="1" lang="en-US" altLang="ja-JP" dirty="0" smtClean="0"/>
          </a:p>
          <a:p>
            <a:endParaRPr lang="en-US" altLang="ja-JP" dirty="0"/>
          </a:p>
          <a:p>
            <a:r>
              <a:rPr kumimoji="1" lang="ja-JP" altLang="en-US" dirty="0" smtClean="0"/>
              <a:t>　ゲスト例会等の企画、地区セミナーでも成功例として紹介させて頂きましたが、異業種交流会、公開例会、体験参加等があります。</a:t>
            </a:r>
            <a:endParaRPr kumimoji="1" lang="en-US" altLang="ja-JP" dirty="0" smtClean="0"/>
          </a:p>
          <a:p>
            <a:endParaRPr lang="en-US" altLang="ja-JP" dirty="0"/>
          </a:p>
          <a:p>
            <a:r>
              <a:rPr kumimoji="1" lang="ja-JP" altLang="en-US" dirty="0" smtClean="0"/>
              <a:t>　また、近隣クラブとの合同例会等、複数のクラブが共同して事業を行うことの有効な手段と考えます。</a:t>
            </a:r>
            <a:endParaRPr kumimoji="1" lang="en-US" altLang="ja-JP" dirty="0" smtClean="0"/>
          </a:p>
          <a:p>
            <a:endParaRPr lang="en-US" altLang="ja-JP" dirty="0"/>
          </a:p>
          <a:p>
            <a:r>
              <a:rPr kumimoji="1" lang="ja-JP" altLang="en-US" dirty="0" smtClean="0"/>
              <a:t>　さらに、高野地区広報委員長からのお話にもありましたように、ソーシャルメディアを有効に活用することは、会員増強のみならず、会員維持にも効果が発揮されるものと思われます。</a:t>
            </a:r>
            <a:endParaRPr kumimoji="1" lang="en-US" altLang="ja-JP" dirty="0" smtClean="0"/>
          </a:p>
          <a:p>
            <a:endParaRPr lang="en-US" altLang="ja-JP" dirty="0"/>
          </a:p>
          <a:p>
            <a:endParaRPr kumimoji="1" lang="en-US" altLang="ja-JP" dirty="0" smtClean="0"/>
          </a:p>
          <a:p>
            <a:r>
              <a:rPr lang="ja-JP" altLang="en-US" dirty="0"/>
              <a:t>　</a:t>
            </a:r>
            <a:r>
              <a:rPr lang="ja-JP" altLang="en-US" dirty="0" smtClean="0"/>
              <a:t>以上、具体例を交えながら増強案の一部をお話ししてまいりましたが、多くのことを色々な角度から工夫し、各クラブ様で自クラブに最も適した会員増強を行ってください。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40</a:t>
            </a:fld>
            <a:endParaRPr kumimoji="1" lang="ja-JP" altLang="en-US"/>
          </a:p>
        </p:txBody>
      </p:sp>
    </p:spTree>
    <p:extLst>
      <p:ext uri="{BB962C8B-B14F-4D97-AF65-F5344CB8AC3E}">
        <p14:creationId xmlns:p14="http://schemas.microsoft.com/office/powerpoint/2010/main" val="26869312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41</a:t>
            </a:fld>
            <a:endParaRPr kumimoji="1" lang="ja-JP" altLang="en-US"/>
          </a:p>
        </p:txBody>
      </p:sp>
      <p:sp>
        <p:nvSpPr>
          <p:cNvPr id="6" name="ノート プレースホルダー 5"/>
          <p:cNvSpPr>
            <a:spLocks noGrp="1"/>
          </p:cNvSpPr>
          <p:nvPr>
            <p:ph type="body" sz="quarter" idx="11"/>
          </p:nvPr>
        </p:nvSpPr>
        <p:spPr>
          <a:xfrm>
            <a:off x="662533" y="4715154"/>
            <a:ext cx="5438140" cy="4466987"/>
          </a:xfrm>
        </p:spPr>
        <p:txBody>
          <a:bodyPr/>
          <a:lstStyle/>
          <a:p>
            <a:r>
              <a:rPr kumimoji="1" lang="ja-JP" altLang="en-US" dirty="0" smtClean="0"/>
              <a:t>そして、繰り返しになりますが、「維持・退会防止」を</a:t>
            </a:r>
            <a:r>
              <a:rPr kumimoji="1" lang="ja-JP" altLang="en-US" dirty="0" err="1" smtClean="0"/>
              <a:t>にも</a:t>
            </a:r>
            <a:r>
              <a:rPr kumimoji="1" lang="ja-JP" altLang="en-US" dirty="0" smtClean="0"/>
              <a:t>力を入れてください。</a:t>
            </a:r>
            <a:endParaRPr kumimoji="1" lang="en-US" altLang="ja-JP" dirty="0" smtClean="0"/>
          </a:p>
          <a:p>
            <a:endParaRPr lang="en-US" altLang="ja-JP" dirty="0"/>
          </a:p>
          <a:p>
            <a:endParaRPr kumimoji="1" lang="ja-JP" altLang="en-US" dirty="0"/>
          </a:p>
        </p:txBody>
      </p:sp>
    </p:spTree>
    <p:extLst>
      <p:ext uri="{BB962C8B-B14F-4D97-AF65-F5344CB8AC3E}">
        <p14:creationId xmlns:p14="http://schemas.microsoft.com/office/powerpoint/2010/main" val="873990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（さっと流す）</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42</a:t>
            </a:fld>
            <a:endParaRPr kumimoji="1" lang="ja-JP" altLang="en-US"/>
          </a:p>
        </p:txBody>
      </p:sp>
    </p:spTree>
    <p:extLst>
      <p:ext uri="{BB962C8B-B14F-4D97-AF65-F5344CB8AC3E}">
        <p14:creationId xmlns:p14="http://schemas.microsoft.com/office/powerpoint/2010/main" val="978585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a:p>
            <a:endParaRPr lang="en-US" altLang="ja-JP" dirty="0"/>
          </a:p>
          <a:p>
            <a:r>
              <a:rPr lang="en-US" altLang="ja-JP" dirty="0" smtClean="0"/>
              <a:t>〔</a:t>
            </a:r>
            <a:r>
              <a:rPr lang="ja-JP" altLang="en-US" dirty="0" smtClean="0"/>
              <a:t>岡崎委員長のまとめ文</a:t>
            </a:r>
            <a:r>
              <a:rPr lang="en-US" altLang="ja-JP" dirty="0" smtClean="0"/>
              <a:t>〕</a:t>
            </a:r>
          </a:p>
          <a:p>
            <a:endParaRPr lang="en-US" altLang="ja-JP" dirty="0"/>
          </a:p>
          <a:p>
            <a:r>
              <a:rPr lang="ja-JP" altLang="en-US" dirty="0" smtClean="0"/>
              <a:t>　今回</a:t>
            </a:r>
            <a:r>
              <a:rPr lang="ja-JP" altLang="en-US" dirty="0"/>
              <a:t>の柔軟性を取り入れて工夫し、軌道修正し、幾度の試行錯誤をしながら各クラブが地域性や特性に合った運営を見出して行かれてはどうでしょうか</a:t>
            </a:r>
            <a:r>
              <a:rPr lang="ja-JP" altLang="en-US" dirty="0" smtClean="0"/>
              <a:t>？</a:t>
            </a:r>
            <a:endParaRPr lang="en-US" altLang="ja-JP" dirty="0" smtClean="0"/>
          </a:p>
          <a:p>
            <a:r>
              <a:rPr lang="ja-JP" altLang="en-US" dirty="0"/>
              <a:t/>
            </a:r>
            <a:br>
              <a:rPr lang="ja-JP" altLang="en-US" dirty="0"/>
            </a:br>
            <a:r>
              <a:rPr lang="ja-JP" altLang="en-US" dirty="0" smtClean="0"/>
              <a:t>　直ぐ</a:t>
            </a:r>
            <a:r>
              <a:rPr lang="ja-JP" altLang="en-US" dirty="0"/>
              <a:t>には成果が出ないかもしれませんが、もっと落ち込むかも知れません、しかし予想以上の成果が出て魅力ある素晴らしいクラブに成長するかも知れません</a:t>
            </a:r>
            <a:r>
              <a:rPr lang="ja-JP" altLang="en-US" dirty="0" smtClean="0"/>
              <a:t>！</a:t>
            </a:r>
            <a:endParaRPr lang="en-US" altLang="ja-JP" dirty="0" smtClean="0"/>
          </a:p>
          <a:p>
            <a:r>
              <a:rPr lang="ja-JP" altLang="en-US" dirty="0"/>
              <a:t/>
            </a:r>
            <a:br>
              <a:rPr lang="ja-JP" altLang="en-US" dirty="0"/>
            </a:br>
            <a:r>
              <a:rPr lang="ja-JP" altLang="en-US" dirty="0" smtClean="0"/>
              <a:t>　焦る</a:t>
            </a:r>
            <a:r>
              <a:rPr lang="ja-JP" altLang="en-US" dirty="0"/>
              <a:t>必要はありませんが　いずれ取り組まなければならない問題であることは間違いありません</a:t>
            </a:r>
            <a:r>
              <a:rPr lang="ja-JP" altLang="en-US" dirty="0" smtClean="0"/>
              <a:t>。</a:t>
            </a:r>
            <a:endParaRPr lang="en-US" altLang="ja-JP" dirty="0" smtClean="0"/>
          </a:p>
          <a:p>
            <a:r>
              <a:rPr lang="ja-JP" altLang="en-US" dirty="0"/>
              <a:t/>
            </a:r>
            <a:br>
              <a:rPr lang="ja-JP" altLang="en-US" dirty="0"/>
            </a:br>
            <a:r>
              <a:rPr lang="ja-JP" altLang="en-US" dirty="0"/>
              <a:t>本日のセミナーにて各クラブ様が明日から動き出して頂けることを念願</a:t>
            </a:r>
            <a:r>
              <a:rPr lang="ja-JP" altLang="en-US" dirty="0" smtClean="0"/>
              <a:t>致します！</a:t>
            </a:r>
            <a:endParaRPr lang="en-US" altLang="ja-JP" dirty="0" smtClean="0"/>
          </a:p>
          <a:p>
            <a:endParaRPr lang="en-US" altLang="ja-JP" dirty="0"/>
          </a:p>
          <a:p>
            <a:endParaRPr lang="en-US" altLang="ja-JP" dirty="0" smtClean="0"/>
          </a:p>
          <a:p>
            <a:endParaRPr lang="en-US" altLang="ja-JP" dirty="0"/>
          </a:p>
          <a:p>
            <a:r>
              <a:rPr lang="ja-JP" altLang="en-US" sz="1400" dirty="0" smtClean="0"/>
              <a:t>ご清聴ありがとうございました。</a:t>
            </a:r>
            <a:r>
              <a:rPr lang="en-US" altLang="ja-JP" sz="1400" dirty="0"/>
              <a:t/>
            </a:r>
            <a:br>
              <a:rPr lang="en-US" altLang="ja-JP" sz="1400" dirty="0"/>
            </a:br>
            <a:r>
              <a:rPr lang="en-US" altLang="ja-JP" dirty="0"/>
              <a:t/>
            </a:r>
            <a:br>
              <a:rPr lang="en-US" altLang="ja-JP" dirty="0"/>
            </a:b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43</a:t>
            </a:fld>
            <a:endParaRPr kumimoji="1" lang="ja-JP" altLang="en-US"/>
          </a:p>
        </p:txBody>
      </p:sp>
    </p:spTree>
    <p:extLst>
      <p:ext uri="{BB962C8B-B14F-4D97-AF65-F5344CB8AC3E}">
        <p14:creationId xmlns:p14="http://schemas.microsoft.com/office/powerpoint/2010/main" val="3838420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Ｅクラブの特徴ですが、</a:t>
            </a:r>
            <a:r>
              <a:rPr kumimoji="1" lang="ja-JP" altLang="en-US" dirty="0" err="1" smtClean="0"/>
              <a:t>ー</a:t>
            </a:r>
            <a:r>
              <a:rPr kumimoji="1" lang="ja-JP" altLang="en-US" dirty="0" smtClean="0"/>
              <a:t>ーー（読み上げる）</a:t>
            </a:r>
            <a:r>
              <a:rPr kumimoji="1" lang="ja-JP" altLang="en-US" dirty="0" err="1" smtClean="0"/>
              <a:t>ー</a:t>
            </a:r>
            <a:r>
              <a:rPr kumimoji="1" lang="ja-JP" altLang="en-US" dirty="0" smtClean="0"/>
              <a:t>ーー、２０１６年規定審議会では従来型クラブとＥクラブの区別がなくなりました。それにより今後は従来のクラブもオンラインでＷＥＢ例会も組み入れることもできるようになりました。このようにＩＴやソーシャルネットをクラブ運営に組み入れて行くことによりバリエーションに富んだ基盤が向上してクラブの活性化に繋がり、近い将来には必須条件となっていくのではな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5</a:t>
            </a:fld>
            <a:endParaRPr kumimoji="1" lang="ja-JP" altLang="en-US"/>
          </a:p>
        </p:txBody>
      </p:sp>
    </p:spTree>
    <p:extLst>
      <p:ext uri="{BB962C8B-B14F-4D97-AF65-F5344CB8AC3E}">
        <p14:creationId xmlns:p14="http://schemas.microsoft.com/office/powerpoint/2010/main" val="914120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昨年</a:t>
            </a:r>
            <a:r>
              <a:rPr kumimoji="1" lang="en-US" altLang="ja-JP" dirty="0" smtClean="0"/>
              <a:t>7</a:t>
            </a:r>
            <a:r>
              <a:rPr kumimoji="1" lang="ja-JP" altLang="en-US" dirty="0" smtClean="0"/>
              <a:t>月１４日にご逝去されました堀場雅夫様は５０数年間　１００％出席をされていました。出席というこだわりに堀場様は病床からパソコンを通じて１００％出席をまっとうされたのはご存じでしょうか？　今までＥクラブに対して積極的ではなかったのですが</a:t>
            </a:r>
            <a:r>
              <a:rPr kumimoji="1" lang="en-US" altLang="ja-JP" dirty="0" smtClean="0"/>
              <a:t>6</a:t>
            </a:r>
            <a:r>
              <a:rPr kumimoji="1" lang="ja-JP" altLang="en-US" dirty="0" smtClean="0"/>
              <a:t>月１９日、２２日、そして人生最後のロータリー出席として７月１日にＥクラブ出席投稿されました。</a:t>
            </a:r>
            <a:endParaRPr kumimoji="1" lang="en-US" altLang="ja-JP" dirty="0" smtClean="0"/>
          </a:p>
          <a:p>
            <a:r>
              <a:rPr kumimoji="1" lang="ja-JP" altLang="en-US" dirty="0" smtClean="0"/>
              <a:t>これまで思っていたＥクラブではなかったことに感激され、「Ｆａｃｅ　Ｔｏ　ＦａｃｅとＥクラブとをミックスすれば、最高の活動になると考えます」と投稿されています。</a:t>
            </a:r>
            <a:endParaRPr kumimoji="1" lang="en-US" altLang="ja-JP" dirty="0" smtClean="0"/>
          </a:p>
          <a:p>
            <a:r>
              <a:rPr kumimoji="1" lang="ja-JP" altLang="en-US" dirty="0" smtClean="0"/>
              <a:t>まさに１年が経ち規定審議会により、実現可能となりました。　逆に言えば既存のＥクラブも</a:t>
            </a:r>
            <a:r>
              <a:rPr kumimoji="1" lang="ja-JP" altLang="en-US" dirty="0" err="1" smtClean="0"/>
              <a:t>おちおち</a:t>
            </a:r>
            <a:r>
              <a:rPr kumimoji="1" lang="ja-JP" altLang="en-US" dirty="0" smtClean="0"/>
              <a:t>していられなくなったことも事実です。それぞれのクラブが柔軟性を取り入れて　より進化したロータリークラブを独自のアイデンティティーで形成できる素晴らしいロータリーが誕生するのではないでしょうか！！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6</a:t>
            </a:fld>
            <a:endParaRPr kumimoji="1" lang="ja-JP" altLang="en-US"/>
          </a:p>
        </p:txBody>
      </p:sp>
    </p:spTree>
    <p:extLst>
      <p:ext uri="{BB962C8B-B14F-4D97-AF65-F5344CB8AC3E}">
        <p14:creationId xmlns:p14="http://schemas.microsoft.com/office/powerpoint/2010/main" val="3034093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では、実際に</a:t>
            </a:r>
            <a:r>
              <a:rPr kumimoji="1" lang="en-US" altLang="ja-JP" dirty="0" smtClean="0"/>
              <a:t>E</a:t>
            </a:r>
            <a:r>
              <a:rPr kumimoji="1" lang="ja-JP" altLang="en-US" dirty="0" smtClean="0"/>
              <a:t>クラブとアクセスしてみましょう！堀場パストガバナーが最後に投稿された「</a:t>
            </a:r>
            <a:r>
              <a:rPr kumimoji="1" lang="en-US" altLang="ja-JP" dirty="0" smtClean="0"/>
              <a:t>Face</a:t>
            </a:r>
            <a:r>
              <a:rPr kumimoji="1" lang="ja-JP" altLang="en-US" dirty="0" smtClean="0"/>
              <a:t>　</a:t>
            </a:r>
            <a:r>
              <a:rPr kumimoji="1" lang="en-US" altLang="ja-JP" dirty="0" smtClean="0"/>
              <a:t>to</a:t>
            </a:r>
            <a:r>
              <a:rPr kumimoji="1" lang="en-US" altLang="ja-JP" baseline="0" dirty="0" smtClean="0"/>
              <a:t> Face</a:t>
            </a:r>
            <a:r>
              <a:rPr kumimoji="1" lang="ja-JP" altLang="en-US" baseline="0" dirty="0" smtClean="0"/>
              <a:t>と</a:t>
            </a:r>
            <a:r>
              <a:rPr kumimoji="1" lang="en-US" altLang="ja-JP" baseline="0" dirty="0" smtClean="0"/>
              <a:t>E</a:t>
            </a:r>
            <a:r>
              <a:rPr kumimoji="1" lang="ja-JP" altLang="en-US" baseline="0" dirty="0" smtClean="0"/>
              <a:t>クラブとミックスすれば、最高の活動になる。」</a:t>
            </a:r>
            <a:endParaRPr kumimoji="1" lang="en-US" altLang="ja-JP" baseline="0" dirty="0" smtClean="0"/>
          </a:p>
          <a:p>
            <a:r>
              <a:rPr kumimoji="1" lang="ja-JP" altLang="en-US" baseline="0" dirty="0" smtClean="0"/>
              <a:t>中嶋委員よろしくお願いします。</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7</a:t>
            </a:fld>
            <a:endParaRPr kumimoji="1" lang="ja-JP" altLang="en-US"/>
          </a:p>
        </p:txBody>
      </p:sp>
    </p:spTree>
    <p:extLst>
      <p:ext uri="{BB962C8B-B14F-4D97-AF65-F5344CB8AC3E}">
        <p14:creationId xmlns:p14="http://schemas.microsoft.com/office/powerpoint/2010/main" val="36581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続きまして衛星クラブですが、２０１３年の規定審議会で承認されて３年が経ちましたが、日本ではまだ３クラブと増えていません。</a:t>
            </a:r>
            <a:endParaRPr kumimoji="1" lang="en-US" altLang="ja-JP" dirty="0" smtClean="0"/>
          </a:p>
          <a:p>
            <a:r>
              <a:rPr kumimoji="1" lang="ja-JP" altLang="en-US" dirty="0" smtClean="0"/>
              <a:t>では衛星クラブとはどのようなクラブかご説明致します。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8</a:t>
            </a:fld>
            <a:endParaRPr kumimoji="1" lang="ja-JP" altLang="en-US"/>
          </a:p>
        </p:txBody>
      </p:sp>
    </p:spTree>
    <p:extLst>
      <p:ext uri="{BB962C8B-B14F-4D97-AF65-F5344CB8AC3E}">
        <p14:creationId xmlns:p14="http://schemas.microsoft.com/office/powerpoint/2010/main" val="2984022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最後になりました規定審議会可決事項ですが、もう既に皆様もご存じで　各クラブは戸惑っておられるものと思います。　もうロータリーではない！っというロータリアン。またこれでロータリーが今までよりもっと素晴らしく進化したものになり退会しようと思っていた人もいれば、これで退会を考えている人もいるかも知れません。しかしながら時代の変化や５年後１０年後を考えますと無視するわけには行きません、いかにこれらを順応してより良いロータリーに仕上げて行くかがカギとなるのではないでしょうか？本日の基調講演、革新性と柔軟性のプログラム、そしてソーシャルネットの活用を考えますとクラブそれぞれが独自性をもって知恵を絞り、創意工夫をもって素晴らしいクラブ創りに専念する時期が来たのではないでしょうか！！</a:t>
            </a:r>
            <a:endParaRPr kumimoji="1" lang="en-US" altLang="ja-JP" dirty="0" smtClean="0"/>
          </a:p>
          <a:p>
            <a:r>
              <a:rPr kumimoji="1" lang="ja-JP" altLang="en-US" smtClean="0"/>
              <a:t>本日の革新性と柔軟性の試験的プログラムが２０１７年の２年間をもって参加１０００パイロットクラブが終了します。２年間の良好な結果となれば　それを反映して２０１９年の規定審議会では、さらに緩和された柔軟なものになるとも言われております。　そういった意味で３年後５年後１０年後を見据えて各クラブ様の戦略計画のもと取り組んで頂ければと思います。</a:t>
            </a:r>
            <a:endParaRPr kumimoji="1" lang="ja-JP" altLang="en-US" dirty="0"/>
          </a:p>
        </p:txBody>
      </p:sp>
      <p:sp>
        <p:nvSpPr>
          <p:cNvPr id="4" name="スライド番号プレースホルダー 3"/>
          <p:cNvSpPr>
            <a:spLocks noGrp="1"/>
          </p:cNvSpPr>
          <p:nvPr>
            <p:ph type="sldNum" sz="quarter" idx="10"/>
          </p:nvPr>
        </p:nvSpPr>
        <p:spPr/>
        <p:txBody>
          <a:bodyPr/>
          <a:lstStyle/>
          <a:p>
            <a:fld id="{A925A958-D6B6-428E-AE6E-2BF8DFF911AE}" type="slidenum">
              <a:rPr kumimoji="1" lang="ja-JP" altLang="en-US" smtClean="0"/>
              <a:pPr/>
              <a:t>9</a:t>
            </a:fld>
            <a:endParaRPr kumimoji="1" lang="ja-JP" altLang="en-US"/>
          </a:p>
        </p:txBody>
      </p:sp>
    </p:spTree>
    <p:extLst>
      <p:ext uri="{BB962C8B-B14F-4D97-AF65-F5344CB8AC3E}">
        <p14:creationId xmlns:p14="http://schemas.microsoft.com/office/powerpoint/2010/main" val="3879644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BE2FE6E-9AA0-4B72-941D-15A8D4C6DE9D}" type="datetime1">
              <a:rPr kumimoji="1" lang="ja-JP" altLang="en-US" smtClean="0"/>
              <a:pPr/>
              <a:t>2016/7/10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51E1B7-412A-4C92-93DE-BF8315E5D9F7}" type="slidenum">
              <a:rPr lang="ja-JP" altLang="en-US" smtClean="0"/>
              <a:pPr/>
              <a:t>‹#›</a:t>
            </a:fld>
            <a:endParaRPr lang="ja-JP" altLang="en-US"/>
          </a:p>
        </p:txBody>
      </p:sp>
    </p:spTree>
    <p:extLst>
      <p:ext uri="{BB962C8B-B14F-4D97-AF65-F5344CB8AC3E}">
        <p14:creationId xmlns:p14="http://schemas.microsoft.com/office/powerpoint/2010/main" val="1522073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A9EA8E-54A4-4768-8BF4-E53B24FD9377}" type="datetime1">
              <a:rPr kumimoji="1" lang="ja-JP" altLang="en-US" smtClean="0"/>
              <a:pPr/>
              <a:t>2016/7/10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51E1B7-412A-4C92-93DE-BF8315E5D9F7}" type="slidenum">
              <a:rPr lang="ja-JP" altLang="en-US" smtClean="0"/>
              <a:pPr/>
              <a:t>‹#›</a:t>
            </a:fld>
            <a:endParaRPr lang="ja-JP" altLang="en-US"/>
          </a:p>
        </p:txBody>
      </p:sp>
    </p:spTree>
    <p:extLst>
      <p:ext uri="{BB962C8B-B14F-4D97-AF65-F5344CB8AC3E}">
        <p14:creationId xmlns:p14="http://schemas.microsoft.com/office/powerpoint/2010/main" val="278311493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CA9EA8E-54A4-4768-8BF4-E53B24FD9377}" type="datetime1">
              <a:rPr kumimoji="1" lang="ja-JP" altLang="en-US" smtClean="0"/>
              <a:pPr/>
              <a:t>2016/7/10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51E1B7-412A-4C92-93DE-BF8315E5D9F7}" type="slidenum">
              <a:rPr lang="ja-JP" altLang="en-US" smtClean="0"/>
              <a:pPr/>
              <a:t>‹#›</a:t>
            </a:fld>
            <a:endParaRPr lang="ja-JP" altLang="en-US"/>
          </a:p>
        </p:txBody>
      </p:sp>
    </p:spTree>
    <p:extLst>
      <p:ext uri="{BB962C8B-B14F-4D97-AF65-F5344CB8AC3E}">
        <p14:creationId xmlns:p14="http://schemas.microsoft.com/office/powerpoint/2010/main" val="9326960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0B2BEE-ADE5-474F-B66F-E1AF882277EC}" type="datetime1">
              <a:rPr kumimoji="1" lang="ja-JP" altLang="en-US" smtClean="0"/>
              <a:pPr/>
              <a:t>2016/7/10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51E1B7-412A-4C92-93DE-BF8315E5D9F7}" type="slidenum">
              <a:rPr kumimoji="1" lang="ja-JP" altLang="en-US" smtClean="0"/>
              <a:pPr/>
              <a:t>‹#›</a:t>
            </a:fld>
            <a:endParaRPr kumimoji="1" lang="ja-JP" altLang="en-US"/>
          </a:p>
        </p:txBody>
      </p:sp>
    </p:spTree>
    <p:extLst>
      <p:ext uri="{BB962C8B-B14F-4D97-AF65-F5344CB8AC3E}">
        <p14:creationId xmlns:p14="http://schemas.microsoft.com/office/powerpoint/2010/main" val="372177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CC426DF-A28B-4DC3-BABE-97774A841794}" type="datetime1">
              <a:rPr kumimoji="1" lang="ja-JP" altLang="en-US" smtClean="0"/>
              <a:pPr/>
              <a:t>2016/7/10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A51E1B7-412A-4C92-93DE-BF8315E5D9F7}" type="slidenum">
              <a:rPr kumimoji="1" lang="ja-JP" altLang="en-US" smtClean="0"/>
              <a:pPr/>
              <a:t>‹#›</a:t>
            </a:fld>
            <a:endParaRPr kumimoji="1" lang="ja-JP" altLang="en-US"/>
          </a:p>
        </p:txBody>
      </p:sp>
    </p:spTree>
    <p:extLst>
      <p:ext uri="{BB962C8B-B14F-4D97-AF65-F5344CB8AC3E}">
        <p14:creationId xmlns:p14="http://schemas.microsoft.com/office/powerpoint/2010/main" val="136696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5896F66-98AD-4CFE-9941-01074D1B08E5}" type="datetime1">
              <a:rPr kumimoji="1" lang="ja-JP" altLang="en-US" smtClean="0"/>
              <a:pPr/>
              <a:t>2016/7/10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51E1B7-412A-4C92-93DE-BF8315E5D9F7}" type="slidenum">
              <a:rPr kumimoji="1" lang="ja-JP" altLang="en-US" smtClean="0"/>
              <a:pPr/>
              <a:t>‹#›</a:t>
            </a:fld>
            <a:endParaRPr kumimoji="1" lang="ja-JP" altLang="en-US"/>
          </a:p>
        </p:txBody>
      </p:sp>
    </p:spTree>
    <p:extLst>
      <p:ext uri="{BB962C8B-B14F-4D97-AF65-F5344CB8AC3E}">
        <p14:creationId xmlns:p14="http://schemas.microsoft.com/office/powerpoint/2010/main" val="1053018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CC4E810-7712-44DC-AA6C-0E04DF55F9D7}" type="datetime1">
              <a:rPr kumimoji="1" lang="ja-JP" altLang="en-US" smtClean="0"/>
              <a:pPr/>
              <a:t>2016/7/10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A51E1B7-412A-4C92-93DE-BF8315E5D9F7}" type="slidenum">
              <a:rPr kumimoji="1" lang="ja-JP" altLang="en-US" smtClean="0"/>
              <a:pPr/>
              <a:t>‹#›</a:t>
            </a:fld>
            <a:endParaRPr kumimoji="1" lang="ja-JP" altLang="en-US"/>
          </a:p>
        </p:txBody>
      </p:sp>
    </p:spTree>
    <p:extLst>
      <p:ext uri="{BB962C8B-B14F-4D97-AF65-F5344CB8AC3E}">
        <p14:creationId xmlns:p14="http://schemas.microsoft.com/office/powerpoint/2010/main" val="1627026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0940770-FFD2-47E3-9C3E-82BC79F1BF86}" type="datetime1">
              <a:rPr kumimoji="1" lang="ja-JP" altLang="en-US" smtClean="0"/>
              <a:pPr/>
              <a:t>2016/7/10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A51E1B7-412A-4C92-93DE-BF8315E5D9F7}" type="slidenum">
              <a:rPr kumimoji="1" lang="ja-JP" altLang="en-US" smtClean="0"/>
              <a:pPr/>
              <a:t>‹#›</a:t>
            </a:fld>
            <a:endParaRPr kumimoji="1" lang="ja-JP" altLang="en-US"/>
          </a:p>
        </p:txBody>
      </p:sp>
    </p:spTree>
    <p:extLst>
      <p:ext uri="{BB962C8B-B14F-4D97-AF65-F5344CB8AC3E}">
        <p14:creationId xmlns:p14="http://schemas.microsoft.com/office/powerpoint/2010/main" val="80679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3A5F3F-B64F-461C-9274-AC67A3F8A834}" type="datetime1">
              <a:rPr kumimoji="1" lang="ja-JP" altLang="en-US" smtClean="0"/>
              <a:pPr/>
              <a:t>2016/7/10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A51E1B7-412A-4C92-93DE-BF8315E5D9F7}" type="slidenum">
              <a:rPr kumimoji="1" lang="ja-JP" altLang="en-US" smtClean="0"/>
              <a:pPr/>
              <a:t>‹#›</a:t>
            </a:fld>
            <a:endParaRPr kumimoji="1" lang="ja-JP" altLang="en-US"/>
          </a:p>
        </p:txBody>
      </p:sp>
    </p:spTree>
    <p:extLst>
      <p:ext uri="{BB962C8B-B14F-4D97-AF65-F5344CB8AC3E}">
        <p14:creationId xmlns:p14="http://schemas.microsoft.com/office/powerpoint/2010/main" val="322281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CA9EA8E-54A4-4768-8BF4-E53B24FD9377}" type="datetime1">
              <a:rPr kumimoji="1" lang="ja-JP" altLang="en-US" smtClean="0"/>
              <a:pPr/>
              <a:t>2016/7/10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51E1B7-412A-4C92-93DE-BF8315E5D9F7}" type="slidenum">
              <a:rPr lang="ja-JP" altLang="en-US" smtClean="0"/>
              <a:pPr/>
              <a:t>‹#›</a:t>
            </a:fld>
            <a:endParaRPr lang="ja-JP" altLang="en-US"/>
          </a:p>
        </p:txBody>
      </p:sp>
    </p:spTree>
    <p:extLst>
      <p:ext uri="{BB962C8B-B14F-4D97-AF65-F5344CB8AC3E}">
        <p14:creationId xmlns:p14="http://schemas.microsoft.com/office/powerpoint/2010/main" val="33513867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A424EE0-610A-461E-9487-2E31FB9AE007}" type="datetime1">
              <a:rPr kumimoji="1" lang="ja-JP" altLang="en-US" smtClean="0"/>
              <a:pPr/>
              <a:t>2016/7/10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A51E1B7-412A-4C92-93DE-BF8315E5D9F7}" type="slidenum">
              <a:rPr kumimoji="1" lang="ja-JP" altLang="en-US" smtClean="0"/>
              <a:pPr/>
              <a:t>‹#›</a:t>
            </a:fld>
            <a:endParaRPr kumimoji="1" lang="ja-JP" altLang="en-US"/>
          </a:p>
        </p:txBody>
      </p:sp>
    </p:spTree>
    <p:extLst>
      <p:ext uri="{BB962C8B-B14F-4D97-AF65-F5344CB8AC3E}">
        <p14:creationId xmlns:p14="http://schemas.microsoft.com/office/powerpoint/2010/main" val="4005882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9EA8E-54A4-4768-8BF4-E53B24FD9377}" type="datetime1">
              <a:rPr kumimoji="1" lang="ja-JP" altLang="en-US" smtClean="0"/>
              <a:pPr/>
              <a:t>2016/7/10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1E1B7-412A-4C92-93DE-BF8315E5D9F7}" type="slidenum">
              <a:rPr lang="ja-JP" altLang="en-US" smtClean="0"/>
              <a:pPr/>
              <a:t>‹#›</a:t>
            </a:fld>
            <a:endParaRPr lang="ja-JP" altLang="en-US"/>
          </a:p>
        </p:txBody>
      </p:sp>
    </p:spTree>
    <p:extLst>
      <p:ext uri="{BB962C8B-B14F-4D97-AF65-F5344CB8AC3E}">
        <p14:creationId xmlns:p14="http://schemas.microsoft.com/office/powerpoint/2010/main" val="12656861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rotaryeclub2650japan.org/club/"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3334031"/>
            <a:ext cx="9160943" cy="769441"/>
          </a:xfrm>
          <a:prstGeom prst="rect">
            <a:avLst/>
          </a:prstGeom>
          <a:solidFill>
            <a:schemeClr val="tx2">
              <a:lumMod val="60000"/>
              <a:lumOff val="40000"/>
            </a:schemeClr>
          </a:solidFill>
        </p:spPr>
        <p:txBody>
          <a:bodyPr wrap="square" rtlCol="0">
            <a:spAutoFit/>
          </a:bodyPr>
          <a:lstStyle/>
          <a:p>
            <a:pPr algn="ctr"/>
            <a:r>
              <a:rPr lang="ja-JP" altLang="en-US" sz="4400" b="1" dirty="0" smtClean="0">
                <a:solidFill>
                  <a:schemeClr val="bg1"/>
                </a:solidFill>
              </a:rPr>
              <a:t>新しいタイプのロータリークラブ</a:t>
            </a:r>
            <a:endParaRPr kumimoji="1" lang="ja-JP" altLang="en-US" sz="4400" b="1" dirty="0">
              <a:solidFill>
                <a:schemeClr val="bg1"/>
              </a:solidFill>
            </a:endParaRPr>
          </a:p>
        </p:txBody>
      </p:sp>
      <p:sp>
        <p:nvSpPr>
          <p:cNvPr id="8" name="テキスト ボックス 7"/>
          <p:cNvSpPr txBox="1"/>
          <p:nvPr/>
        </p:nvSpPr>
        <p:spPr>
          <a:xfrm>
            <a:off x="953598" y="2321853"/>
            <a:ext cx="7200800" cy="707886"/>
          </a:xfrm>
          <a:prstGeom prst="rect">
            <a:avLst/>
          </a:prstGeom>
          <a:noFill/>
        </p:spPr>
        <p:txBody>
          <a:bodyPr wrap="square" rtlCol="0">
            <a:spAutoFit/>
          </a:bodyPr>
          <a:lstStyle/>
          <a:p>
            <a:pPr algn="ctr"/>
            <a:r>
              <a:rPr kumimoji="1" lang="en-US" altLang="ja-JP" sz="2000" b="1" dirty="0" smtClean="0"/>
              <a:t>2016-17</a:t>
            </a:r>
            <a:r>
              <a:rPr kumimoji="1" lang="ja-JP" altLang="en-US" sz="2000" b="1" dirty="0" smtClean="0"/>
              <a:t>年</a:t>
            </a:r>
            <a:r>
              <a:rPr lang="ja-JP" altLang="en-US" sz="2000" b="1" dirty="0" smtClean="0"/>
              <a:t>度　第</a:t>
            </a:r>
            <a:r>
              <a:rPr kumimoji="1" lang="en-US" altLang="ja-JP" sz="2000" b="1" dirty="0" smtClean="0"/>
              <a:t>2650</a:t>
            </a:r>
            <a:r>
              <a:rPr kumimoji="1" lang="ja-JP" altLang="en-US" sz="2000" b="1" dirty="0" smtClean="0"/>
              <a:t>地区</a:t>
            </a:r>
            <a:endParaRPr kumimoji="1" lang="en-US" altLang="ja-JP" sz="2000" b="1" dirty="0" smtClean="0"/>
          </a:p>
          <a:p>
            <a:pPr algn="ctr"/>
            <a:r>
              <a:rPr lang="ja-JP" altLang="en-US" sz="2000" b="1" dirty="0"/>
              <a:t>会員増強</a:t>
            </a:r>
            <a:r>
              <a:rPr lang="ja-JP" altLang="en-US" sz="2000" b="1" dirty="0" smtClean="0"/>
              <a:t>・維持セミナー</a:t>
            </a:r>
            <a:endParaRPr lang="en-US" altLang="ja-JP" sz="2000" b="1" dirty="0" smtClean="0"/>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86" y="224644"/>
            <a:ext cx="7684024" cy="1502667"/>
          </a:xfrm>
          <a:prstGeom prst="rect">
            <a:avLst/>
          </a:prstGeom>
        </p:spPr>
      </p:pic>
      <p:sp>
        <p:nvSpPr>
          <p:cNvPr id="6" name="テキスト ボックス 5"/>
          <p:cNvSpPr txBox="1"/>
          <p:nvPr/>
        </p:nvSpPr>
        <p:spPr>
          <a:xfrm>
            <a:off x="0" y="4509120"/>
            <a:ext cx="9160943" cy="769441"/>
          </a:xfrm>
          <a:prstGeom prst="rect">
            <a:avLst/>
          </a:prstGeom>
          <a:solidFill>
            <a:schemeClr val="tx2">
              <a:lumMod val="60000"/>
              <a:lumOff val="40000"/>
            </a:schemeClr>
          </a:solidFill>
        </p:spPr>
        <p:txBody>
          <a:bodyPr wrap="square" rtlCol="0">
            <a:spAutoFit/>
          </a:bodyPr>
          <a:lstStyle/>
          <a:p>
            <a:pPr algn="ctr"/>
            <a:r>
              <a:rPr lang="en-US" altLang="ja-JP" sz="4400" b="1" dirty="0" smtClean="0">
                <a:solidFill>
                  <a:schemeClr val="bg1"/>
                </a:solidFill>
              </a:rPr>
              <a:t>2016</a:t>
            </a:r>
            <a:r>
              <a:rPr lang="ja-JP" altLang="en-US" sz="4400" b="1" dirty="0" smtClean="0">
                <a:solidFill>
                  <a:schemeClr val="bg1"/>
                </a:solidFill>
              </a:rPr>
              <a:t>年規定審議会可決事項の活用</a:t>
            </a:r>
            <a:endParaRPr kumimoji="1" lang="ja-JP" altLang="en-US" sz="4400" b="1" dirty="0">
              <a:solidFill>
                <a:schemeClr val="bg1"/>
              </a:solidFill>
            </a:endParaRPr>
          </a:p>
        </p:txBody>
      </p:sp>
    </p:spTree>
    <p:extLst>
      <p:ext uri="{BB962C8B-B14F-4D97-AF65-F5344CB8AC3E}">
        <p14:creationId xmlns:p14="http://schemas.microsoft.com/office/powerpoint/2010/main" val="9986629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5556" y="1376772"/>
            <a:ext cx="8229600" cy="1143000"/>
          </a:xfrm>
        </p:spPr>
        <p:txBody>
          <a:bodyPr/>
          <a:lstStyle/>
          <a:p>
            <a:r>
              <a:rPr kumimoji="1" lang="ja-JP" altLang="en-US" b="1" u="sng" dirty="0" smtClean="0">
                <a:solidFill>
                  <a:srgbClr val="0099FF"/>
                </a:solidFill>
              </a:rPr>
              <a:t>ロータリー不変の「基本理念」</a:t>
            </a:r>
            <a:endParaRPr kumimoji="1" lang="ja-JP" altLang="en-US" b="1" u="sng" dirty="0">
              <a:solidFill>
                <a:srgbClr val="0099FF"/>
              </a:solidFill>
            </a:endParaRPr>
          </a:p>
        </p:txBody>
      </p:sp>
      <p:sp>
        <p:nvSpPr>
          <p:cNvPr id="3" name="コンテンツ プレースホルダー 2"/>
          <p:cNvSpPr>
            <a:spLocks noGrp="1"/>
          </p:cNvSpPr>
          <p:nvPr>
            <p:ph idx="1"/>
          </p:nvPr>
        </p:nvSpPr>
        <p:spPr>
          <a:xfrm>
            <a:off x="457200" y="2816932"/>
            <a:ext cx="8229600" cy="4525963"/>
          </a:xfrm>
        </p:spPr>
        <p:txBody>
          <a:bodyPr/>
          <a:lstStyle/>
          <a:p>
            <a:pPr marL="0" indent="0">
              <a:buNone/>
            </a:pPr>
            <a:r>
              <a:rPr kumimoji="1" lang="ja-JP" altLang="en-US" dirty="0" smtClean="0"/>
              <a:t>「ロータリーの目的」や「中核的価値観」ロータリアンの行動規範を示す「四つのテスト」はいつの時代に</a:t>
            </a:r>
            <a:r>
              <a:rPr lang="ja-JP" altLang="en-US" dirty="0" smtClean="0"/>
              <a:t>おいても不変であるが、クラブや地区の</a:t>
            </a:r>
            <a:r>
              <a:rPr lang="ja-JP" altLang="en-US" dirty="0" smtClean="0">
                <a:solidFill>
                  <a:srgbClr val="FF0000"/>
                </a:solidFill>
              </a:rPr>
              <a:t>組織運営</a:t>
            </a:r>
            <a:r>
              <a:rPr lang="ja-JP" altLang="en-US" dirty="0" smtClean="0"/>
              <a:t>は時代の</a:t>
            </a:r>
            <a:r>
              <a:rPr lang="ja-JP" altLang="en-US" dirty="0" smtClean="0">
                <a:solidFill>
                  <a:srgbClr val="FF0000"/>
                </a:solidFill>
              </a:rPr>
              <a:t>変化</a:t>
            </a:r>
            <a:r>
              <a:rPr lang="ja-JP" altLang="en-US" dirty="0" smtClean="0"/>
              <a:t>とニーズにマッチするように変えて行かなければ組織の維持発展が難しくなる。</a:t>
            </a:r>
            <a:endParaRPr kumimoji="1" lang="ja-JP" altLang="en-US" dirty="0"/>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smtClean="0"/>
              <a:t>		</a:t>
            </a:r>
            <a:r>
              <a:rPr lang="ja-JP" altLang="en-US" sz="2000" b="1" i="1" smtClean="0"/>
              <a:t>会員増強・拡大委員会</a:t>
            </a:r>
            <a:endParaRPr lang="ja-JP" altLang="en-US" sz="2000" b="1" i="1"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9" name="タイトル 1"/>
          <p:cNvSpPr txBox="1">
            <a:spLocks/>
          </p:cNvSpPr>
          <p:nvPr/>
        </p:nvSpPr>
        <p:spPr>
          <a:xfrm>
            <a:off x="4046663" y="6166125"/>
            <a:ext cx="1044777" cy="540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i="1" dirty="0" smtClean="0"/>
              <a:t>	</a:t>
            </a:r>
            <a:r>
              <a:rPr lang="ja-JP" altLang="en-US" sz="1000" dirty="0"/>
              <a:t>２</a:t>
            </a:r>
          </a:p>
        </p:txBody>
      </p:sp>
    </p:spTree>
    <p:extLst>
      <p:ext uri="{BB962C8B-B14F-4D97-AF65-F5344CB8AC3E}">
        <p14:creationId xmlns:p14="http://schemas.microsoft.com/office/powerpoint/2010/main" val="2309500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044" y="1039844"/>
            <a:ext cx="8229600" cy="1143000"/>
          </a:xfrm>
        </p:spPr>
        <p:txBody>
          <a:bodyPr>
            <a:normAutofit/>
          </a:bodyPr>
          <a:lstStyle/>
          <a:p>
            <a:r>
              <a:rPr lang="ja-JP" altLang="en-US" u="sng" dirty="0" smtClean="0">
                <a:solidFill>
                  <a:srgbClr val="FF0000"/>
                </a:solidFill>
              </a:rPr>
              <a:t>１９９７年から会員減少、そ</a:t>
            </a:r>
            <a:r>
              <a:rPr lang="ja-JP" altLang="en-US" u="sng" dirty="0">
                <a:solidFill>
                  <a:srgbClr val="FF0000"/>
                </a:solidFill>
              </a:rPr>
              <a:t>の</a:t>
            </a:r>
            <a:r>
              <a:rPr lang="ja-JP" altLang="en-US" u="sng" dirty="0" smtClean="0">
                <a:solidFill>
                  <a:srgbClr val="FF0000"/>
                </a:solidFill>
              </a:rPr>
              <a:t>原因</a:t>
            </a:r>
            <a:endParaRPr kumimoji="1" lang="ja-JP" altLang="en-US" u="sng" dirty="0">
              <a:solidFill>
                <a:srgbClr val="FF0000"/>
              </a:solidFill>
            </a:endParaRPr>
          </a:p>
        </p:txBody>
      </p:sp>
      <p:sp>
        <p:nvSpPr>
          <p:cNvPr id="3" name="コンテンツ プレースホルダー 2"/>
          <p:cNvSpPr>
            <a:spLocks noGrp="1"/>
          </p:cNvSpPr>
          <p:nvPr>
            <p:ph idx="1"/>
          </p:nvPr>
        </p:nvSpPr>
        <p:spPr>
          <a:xfrm>
            <a:off x="0" y="2182844"/>
            <a:ext cx="9144000" cy="4525963"/>
          </a:xfrm>
        </p:spPr>
        <p:txBody>
          <a:bodyPr>
            <a:normAutofit/>
          </a:bodyPr>
          <a:lstStyle/>
          <a:p>
            <a:pPr marL="0" indent="0">
              <a:buNone/>
            </a:pPr>
            <a:r>
              <a:rPr kumimoji="1" lang="ja-JP" altLang="en-US" dirty="0" smtClean="0"/>
              <a:t>・バブル崩壊による経済悪化、中小企業減少</a:t>
            </a:r>
            <a:endParaRPr kumimoji="1" lang="en-US" altLang="ja-JP" dirty="0" smtClean="0"/>
          </a:p>
          <a:p>
            <a:pPr marL="0" indent="0">
              <a:buNone/>
            </a:pPr>
            <a:r>
              <a:rPr lang="ja-JP" altLang="en-US" dirty="0" smtClean="0"/>
              <a:t>・ＮＰＯ団体が激増、草の根ﾎﾞﾗﾝﾃｨｱ誰でもできる</a:t>
            </a:r>
            <a:endParaRPr lang="en-US" altLang="ja-JP" dirty="0" smtClean="0"/>
          </a:p>
          <a:p>
            <a:pPr marL="0" indent="0">
              <a:buNone/>
            </a:pPr>
            <a:r>
              <a:rPr kumimoji="1" lang="ja-JP" altLang="en-US" dirty="0" smtClean="0"/>
              <a:t>・</a:t>
            </a:r>
            <a:r>
              <a:rPr kumimoji="1" lang="ja-JP" altLang="en-US" dirty="0" smtClean="0">
                <a:solidFill>
                  <a:srgbClr val="FF0000"/>
                </a:solidFill>
              </a:rPr>
              <a:t>インターネットによる情報収集が膨大</a:t>
            </a:r>
            <a:endParaRPr kumimoji="1" lang="en-US" altLang="ja-JP" dirty="0" smtClean="0">
              <a:solidFill>
                <a:srgbClr val="FF0000"/>
              </a:solidFill>
            </a:endParaRPr>
          </a:p>
          <a:p>
            <a:pPr marL="0" indent="0">
              <a:buNone/>
            </a:pPr>
            <a:r>
              <a:rPr lang="ja-JP" altLang="en-US" dirty="0" smtClean="0"/>
              <a:t>・異業種交流団体や教育セミナー開催</a:t>
            </a:r>
            <a:endParaRPr lang="en-US" altLang="ja-JP" dirty="0" smtClean="0"/>
          </a:p>
          <a:p>
            <a:pPr marL="0" indent="0">
              <a:buNone/>
            </a:pPr>
            <a:r>
              <a:rPr kumimoji="1" lang="ja-JP" altLang="en-US" dirty="0" smtClean="0"/>
              <a:t>・</a:t>
            </a:r>
            <a:r>
              <a:rPr kumimoji="1" lang="ja-JP" altLang="en-US" dirty="0" smtClean="0">
                <a:solidFill>
                  <a:srgbClr val="FF0000"/>
                </a:solidFill>
              </a:rPr>
              <a:t>ﾛｰﾀﾘｰｽﾃｰﾀｽと若い世代の価値観とのギャップ</a:t>
            </a:r>
            <a:endParaRPr kumimoji="1" lang="en-US" altLang="ja-JP" dirty="0" smtClean="0">
              <a:solidFill>
                <a:srgbClr val="FF0000"/>
              </a:solidFill>
            </a:endParaRPr>
          </a:p>
          <a:p>
            <a:pPr marL="0" indent="0">
              <a:buNone/>
            </a:pPr>
            <a:r>
              <a:rPr lang="ja-JP" altLang="en-US" dirty="0" smtClean="0"/>
              <a:t>・働き盛りの世代に昼例会（</a:t>
            </a:r>
            <a:r>
              <a:rPr lang="en-US" altLang="ja-JP" dirty="0" smtClean="0"/>
              <a:t>95%</a:t>
            </a:r>
            <a:r>
              <a:rPr lang="ja-JP" altLang="en-US" dirty="0" smtClean="0"/>
              <a:t>）とホテル（高い）</a:t>
            </a:r>
            <a:endParaRPr lang="en-US" altLang="ja-JP" dirty="0" smtClean="0"/>
          </a:p>
          <a:p>
            <a:pPr marL="0" indent="0">
              <a:buNone/>
            </a:pPr>
            <a:r>
              <a:rPr kumimoji="1" lang="ja-JP" altLang="en-US" dirty="0" smtClean="0"/>
              <a:t>・</a:t>
            </a:r>
            <a:r>
              <a:rPr kumimoji="1" lang="ja-JP" altLang="en-US" dirty="0" smtClean="0">
                <a:solidFill>
                  <a:srgbClr val="FF0000"/>
                </a:solidFill>
              </a:rPr>
              <a:t>公共認知度低い（ｿｰｼｬﾙﾒﾃﾞｨｱ利用への転換鈍）</a:t>
            </a:r>
            <a:endParaRPr kumimoji="1" lang="en-US" altLang="ja-JP" dirty="0" smtClean="0">
              <a:solidFill>
                <a:srgbClr val="FF0000"/>
              </a:solidFill>
            </a:endParaRPr>
          </a:p>
          <a:p>
            <a:pPr marL="0" indent="0">
              <a:buNone/>
            </a:pPr>
            <a:endParaRPr kumimoji="1" lang="ja-JP" altLang="en-US" dirty="0"/>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smtClean="0"/>
              <a:t>		</a:t>
            </a:r>
            <a:r>
              <a:rPr lang="ja-JP" altLang="en-US" sz="2000" b="1" i="1" smtClean="0"/>
              <a:t>会員増強・拡大委員会</a:t>
            </a:r>
            <a:endParaRPr lang="ja-JP" altLang="en-US" sz="2000" b="1" i="1"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9" name="タイトル 1"/>
          <p:cNvSpPr txBox="1">
            <a:spLocks/>
          </p:cNvSpPr>
          <p:nvPr/>
        </p:nvSpPr>
        <p:spPr>
          <a:xfrm>
            <a:off x="4046663" y="6166125"/>
            <a:ext cx="1044777" cy="540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i="1" dirty="0" smtClean="0"/>
              <a:t>	</a:t>
            </a:r>
            <a:r>
              <a:rPr lang="ja-JP" altLang="en-US" sz="1000" dirty="0"/>
              <a:t>３</a:t>
            </a:r>
          </a:p>
        </p:txBody>
      </p:sp>
    </p:spTree>
    <p:extLst>
      <p:ext uri="{BB962C8B-B14F-4D97-AF65-F5344CB8AC3E}">
        <p14:creationId xmlns:p14="http://schemas.microsoft.com/office/powerpoint/2010/main" val="255515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1085" y="3939369"/>
            <a:ext cx="2838481" cy="2882833"/>
          </a:xfrm>
          <a:prstGeom prst="rect">
            <a:avLst/>
          </a:prstGeom>
        </p:spPr>
      </p:pic>
      <p:sp>
        <p:nvSpPr>
          <p:cNvPr id="2" name="タイトル 1"/>
          <p:cNvSpPr>
            <a:spLocks noGrp="1"/>
          </p:cNvSpPr>
          <p:nvPr>
            <p:ph type="title"/>
          </p:nvPr>
        </p:nvSpPr>
        <p:spPr>
          <a:xfrm>
            <a:off x="606849" y="1018142"/>
            <a:ext cx="8229600" cy="1143000"/>
          </a:xfrm>
        </p:spPr>
        <p:txBody>
          <a:bodyPr/>
          <a:lstStyle/>
          <a:p>
            <a:r>
              <a:rPr lang="ja-JP" altLang="en-US" u="sng" dirty="0" smtClean="0">
                <a:solidFill>
                  <a:srgbClr val="0070C0"/>
                </a:solidFill>
              </a:rPr>
              <a:t>２０１０年からＲＩ戦略計画スタート</a:t>
            </a:r>
            <a:endParaRPr kumimoji="1" lang="ja-JP" altLang="en-US" u="sng" dirty="0">
              <a:solidFill>
                <a:srgbClr val="0070C0"/>
              </a:solidFill>
            </a:endParaRPr>
          </a:p>
        </p:txBody>
      </p:sp>
      <p:sp>
        <p:nvSpPr>
          <p:cNvPr id="3" name="コンテンツ プレースホルダー 2"/>
          <p:cNvSpPr>
            <a:spLocks noGrp="1"/>
          </p:cNvSpPr>
          <p:nvPr>
            <p:ph idx="1"/>
          </p:nvPr>
        </p:nvSpPr>
        <p:spPr>
          <a:xfrm>
            <a:off x="622278" y="2055974"/>
            <a:ext cx="8507288" cy="2247389"/>
          </a:xfrm>
        </p:spPr>
        <p:txBody>
          <a:bodyPr>
            <a:normAutofit lnSpcReduction="10000"/>
          </a:bodyPr>
          <a:lstStyle/>
          <a:p>
            <a:pPr marL="0" indent="0">
              <a:buNone/>
            </a:pPr>
            <a:r>
              <a:rPr kumimoji="1" lang="ja-JP" altLang="en-US" dirty="0" smtClean="0"/>
              <a:t>・１９９８年ＲＩ調査で地域からの認知度低さ知る</a:t>
            </a:r>
            <a:endParaRPr kumimoji="1" lang="en-US" altLang="ja-JP" dirty="0" smtClean="0"/>
          </a:p>
          <a:p>
            <a:pPr marL="0" indent="0">
              <a:buNone/>
            </a:pPr>
            <a:r>
              <a:rPr lang="ja-JP" altLang="en-US" dirty="0" smtClean="0"/>
              <a:t>・３つの優先項目（</a:t>
            </a:r>
            <a:r>
              <a:rPr lang="ja-JP" altLang="en-US" dirty="0" smtClean="0">
                <a:solidFill>
                  <a:srgbClr val="FF0000"/>
                </a:solidFill>
              </a:rPr>
              <a:t>ｸﾗﾌﾞのｻﾎﾟｰﾄ強化</a:t>
            </a:r>
            <a:r>
              <a:rPr lang="ja-JP" altLang="en-US" dirty="0" smtClean="0"/>
              <a:t>・人道奉仕</a:t>
            </a:r>
            <a:endParaRPr lang="en-US" altLang="ja-JP" dirty="0" smtClean="0"/>
          </a:p>
          <a:p>
            <a:pPr marL="0" indent="0">
              <a:buNone/>
            </a:pPr>
            <a:r>
              <a:rPr kumimoji="1" lang="ja-JP" altLang="en-US" dirty="0"/>
              <a:t>　</a:t>
            </a:r>
            <a:r>
              <a:rPr kumimoji="1" lang="ja-JP" altLang="en-US" dirty="0" smtClean="0"/>
              <a:t>　　の重点化と増加・公共ｲﾒｰｼﾞと認知度向上）</a:t>
            </a:r>
            <a:endParaRPr kumimoji="1" lang="en-US" altLang="ja-JP" dirty="0" smtClean="0"/>
          </a:p>
          <a:p>
            <a:pPr marL="0" indent="0">
              <a:buNone/>
            </a:pPr>
            <a:r>
              <a:rPr lang="ja-JP" altLang="en-US" dirty="0" smtClean="0"/>
              <a:t>・</a:t>
            </a:r>
            <a:r>
              <a:rPr lang="ja-JP" altLang="en-US" b="1" dirty="0" smtClean="0">
                <a:solidFill>
                  <a:srgbClr val="FF0000"/>
                </a:solidFill>
              </a:rPr>
              <a:t>クラブのサポート強化の具体化</a:t>
            </a:r>
            <a:endParaRPr kumimoji="1" lang="ja-JP" altLang="en-US" b="1" dirty="0">
              <a:solidFill>
                <a:srgbClr val="FF0000"/>
              </a:solidFill>
            </a:endParaRPr>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smtClean="0"/>
              <a:t>		</a:t>
            </a:r>
            <a:r>
              <a:rPr lang="ja-JP" altLang="en-US" sz="2000" b="1" i="1" smtClean="0"/>
              <a:t>会員増強・拡大委員会</a:t>
            </a:r>
            <a:endParaRPr lang="ja-JP" altLang="en-US" sz="2000" b="1" i="1" dirty="0"/>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10" name="コンテンツ プレースホルダー 2"/>
          <p:cNvSpPr txBox="1">
            <a:spLocks/>
          </p:cNvSpPr>
          <p:nvPr/>
        </p:nvSpPr>
        <p:spPr>
          <a:xfrm>
            <a:off x="1511660" y="4216363"/>
            <a:ext cx="4464496" cy="22473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200" dirty="0" smtClean="0"/>
              <a:t>○クラブの刷新性と柔軟性を育てる</a:t>
            </a:r>
            <a:endParaRPr lang="en-US" altLang="ja-JP" sz="1200" dirty="0" smtClean="0"/>
          </a:p>
          <a:p>
            <a:pPr marL="0" indent="0">
              <a:buFont typeface="Arial" panose="020B0604020202020204" pitchFamily="34" charset="0"/>
              <a:buNone/>
            </a:pPr>
            <a:r>
              <a:rPr lang="ja-JP" altLang="en-US" sz="1200" dirty="0" smtClean="0"/>
              <a:t>○例会の柔軟性</a:t>
            </a:r>
            <a:endParaRPr lang="en-US" altLang="ja-JP" sz="1200" dirty="0" smtClean="0"/>
          </a:p>
          <a:p>
            <a:pPr marL="0" indent="0">
              <a:buFont typeface="Arial" panose="020B0604020202020204" pitchFamily="34" charset="0"/>
              <a:buNone/>
            </a:pPr>
            <a:r>
              <a:rPr lang="ja-JP" altLang="en-US" sz="1200" dirty="0" smtClean="0"/>
              <a:t>○例会頻度の柔軟性</a:t>
            </a:r>
            <a:endParaRPr lang="en-US" altLang="ja-JP" sz="1200" dirty="0" smtClean="0"/>
          </a:p>
          <a:p>
            <a:pPr marL="0" indent="0">
              <a:buFont typeface="Arial" panose="020B0604020202020204" pitchFamily="34" charset="0"/>
              <a:buNone/>
            </a:pPr>
            <a:r>
              <a:rPr lang="ja-JP" altLang="en-US" sz="1200" dirty="0" smtClean="0"/>
              <a:t>○ＣＬＰ</a:t>
            </a:r>
            <a:r>
              <a:rPr lang="ja-JP" altLang="en-US" sz="900" dirty="0" smtClean="0"/>
              <a:t>（クラブリーダーシッププラン）</a:t>
            </a:r>
            <a:r>
              <a:rPr lang="ja-JP" altLang="en-US" sz="1200" dirty="0" smtClean="0"/>
              <a:t>の強制</a:t>
            </a:r>
            <a:endParaRPr lang="en-US" altLang="ja-JP" sz="1200" dirty="0" smtClean="0"/>
          </a:p>
          <a:p>
            <a:pPr marL="0" indent="0">
              <a:buFont typeface="Arial" panose="020B0604020202020204" pitchFamily="34" charset="0"/>
              <a:buNone/>
            </a:pPr>
            <a:r>
              <a:rPr lang="ja-JP" altLang="en-US" sz="1200" dirty="0" smtClean="0"/>
              <a:t>○会員基盤の多様性を奨励</a:t>
            </a:r>
            <a:endParaRPr lang="en-US" altLang="ja-JP" sz="1200" dirty="0" smtClean="0"/>
          </a:p>
          <a:p>
            <a:pPr marL="0" indent="0">
              <a:buFont typeface="Arial" panose="020B0604020202020204" pitchFamily="34" charset="0"/>
              <a:buNone/>
            </a:pPr>
            <a:r>
              <a:rPr lang="ja-JP" altLang="en-US" sz="1200" dirty="0" smtClean="0"/>
              <a:t>○準会員、法人会員、衛星会員、ﾎﾞﾗﾝﾃｨｱ（ＮＰＯ代表）会員</a:t>
            </a:r>
            <a:r>
              <a:rPr lang="en-US" altLang="ja-JP" sz="1200" dirty="0" err="1" smtClean="0"/>
              <a:t>etc</a:t>
            </a:r>
            <a:endParaRPr lang="en-US" altLang="ja-JP" sz="1200" dirty="0" smtClean="0"/>
          </a:p>
          <a:p>
            <a:pPr marL="0" indent="0">
              <a:buFont typeface="Arial" panose="020B0604020202020204" pitchFamily="34" charset="0"/>
              <a:buNone/>
            </a:pPr>
            <a:r>
              <a:rPr lang="ja-JP" altLang="en-US" sz="1200" dirty="0" smtClean="0"/>
              <a:t>○会員の勧誘と維持を改善する</a:t>
            </a:r>
            <a:endParaRPr lang="en-US" altLang="ja-JP" sz="1200" dirty="0" smtClean="0"/>
          </a:p>
          <a:p>
            <a:pPr marL="0" indent="0">
              <a:buFont typeface="Arial" panose="020B0604020202020204" pitchFamily="34" charset="0"/>
              <a:buNone/>
            </a:pPr>
            <a:r>
              <a:rPr lang="ja-JP" altLang="en-US" sz="1200" dirty="0" smtClean="0"/>
              <a:t>○職業分類の柔軟化と適用廃止</a:t>
            </a:r>
            <a:r>
              <a:rPr lang="en-US" altLang="ja-JP" sz="1200" dirty="0" err="1" smtClean="0"/>
              <a:t>etc</a:t>
            </a:r>
            <a:endParaRPr lang="en-US" altLang="ja-JP" sz="1200" dirty="0" smtClean="0"/>
          </a:p>
          <a:p>
            <a:pPr marL="0" indent="0">
              <a:buFont typeface="Arial" panose="020B0604020202020204" pitchFamily="34" charset="0"/>
              <a:buNone/>
            </a:pPr>
            <a:r>
              <a:rPr lang="ja-JP" altLang="en-US" sz="1200" dirty="0" smtClean="0"/>
              <a:t>○ダイナミックな新クラブを結成する</a:t>
            </a:r>
            <a:endParaRPr lang="en-US" altLang="ja-JP" sz="1200" dirty="0" smtClean="0"/>
          </a:p>
          <a:p>
            <a:pPr marL="0" indent="0">
              <a:buFont typeface="Arial" panose="020B0604020202020204" pitchFamily="34" charset="0"/>
              <a:buNone/>
            </a:pPr>
            <a:r>
              <a:rPr lang="ja-JP" altLang="en-US" sz="1200" dirty="0" smtClean="0"/>
              <a:t>○学友クラブ、米山クラブ、ＲＡＣクラブ</a:t>
            </a:r>
            <a:endParaRPr lang="en-US" altLang="ja-JP" sz="1200" dirty="0" smtClean="0"/>
          </a:p>
          <a:p>
            <a:pPr marL="0" indent="0">
              <a:buFont typeface="Arial" panose="020B0604020202020204" pitchFamily="34" charset="0"/>
              <a:buNone/>
            </a:pPr>
            <a:r>
              <a:rPr lang="ja-JP" altLang="en-US" sz="1200" dirty="0" smtClean="0"/>
              <a:t>○Ｅクラブ通常例会化、通常クラブのＥクラブ化</a:t>
            </a:r>
            <a:endParaRPr lang="en-US" altLang="ja-JP" sz="1200" dirty="0" smtClean="0"/>
          </a:p>
          <a:p>
            <a:pPr marL="0" indent="0">
              <a:buFont typeface="Arial" panose="020B0604020202020204" pitchFamily="34" charset="0"/>
              <a:buNone/>
            </a:pPr>
            <a:r>
              <a:rPr lang="ja-JP" altLang="en-US" sz="1200" dirty="0" smtClean="0"/>
              <a:t>○多様な種類の衛星クラブ</a:t>
            </a:r>
            <a:r>
              <a:rPr lang="en-US" altLang="ja-JP" sz="1200" dirty="0" err="1" smtClean="0"/>
              <a:t>etc</a:t>
            </a:r>
            <a:endParaRPr lang="en-US" altLang="ja-JP" sz="1200" dirty="0" smtClean="0"/>
          </a:p>
          <a:p>
            <a:pPr marL="0" indent="0">
              <a:buFont typeface="Arial" panose="020B0604020202020204" pitchFamily="34" charset="0"/>
              <a:buNone/>
            </a:pPr>
            <a:endParaRPr lang="en-US" altLang="ja-JP" sz="1200" dirty="0" smtClean="0"/>
          </a:p>
        </p:txBody>
      </p:sp>
      <p:sp>
        <p:nvSpPr>
          <p:cNvPr id="11" name="タイトル 1"/>
          <p:cNvSpPr txBox="1">
            <a:spLocks/>
          </p:cNvSpPr>
          <p:nvPr/>
        </p:nvSpPr>
        <p:spPr>
          <a:xfrm>
            <a:off x="4605979" y="6282142"/>
            <a:ext cx="1044777" cy="540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i="1" dirty="0" smtClean="0"/>
              <a:t>	</a:t>
            </a:r>
            <a:r>
              <a:rPr lang="ja-JP" altLang="en-US" sz="1000" dirty="0"/>
              <a:t>４</a:t>
            </a:r>
          </a:p>
        </p:txBody>
      </p:sp>
    </p:spTree>
    <p:extLst>
      <p:ext uri="{BB962C8B-B14F-4D97-AF65-F5344CB8AC3E}">
        <p14:creationId xmlns:p14="http://schemas.microsoft.com/office/powerpoint/2010/main" val="1147815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marL="0" indent="0">
              <a:buNone/>
            </a:pPr>
            <a:endParaRPr lang="en-US" altLang="ja-JP" dirty="0" smtClean="0"/>
          </a:p>
          <a:p>
            <a:pPr marL="0" indent="0">
              <a:buNone/>
            </a:pPr>
            <a:endParaRPr lang="en-US" altLang="ja-JP" dirty="0"/>
          </a:p>
        </p:txBody>
      </p:sp>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91179" y="515223"/>
            <a:ext cx="8229600" cy="396044"/>
          </a:xfrm>
        </p:spPr>
        <p:txBody>
          <a:bodyPr>
            <a:noAutofit/>
          </a:bodyPr>
          <a:lstStyle/>
          <a:p>
            <a:pPr algn="r"/>
            <a:r>
              <a:rPr kumimoji="1" lang="en-US" altLang="ja-JP" sz="2000" b="1" i="1" dirty="0" smtClean="0"/>
              <a:t>		</a:t>
            </a:r>
            <a:r>
              <a:rPr kumimoji="1" lang="ja-JP" altLang="en-US" sz="2000" b="1" i="1" dirty="0" smtClean="0"/>
              <a:t>会員増強・拡大委員会</a:t>
            </a:r>
            <a:endParaRPr kumimoji="1" lang="ja-JP" altLang="en-US" sz="2000" b="1" i="1" dirty="0"/>
          </a:p>
        </p:txBody>
      </p:sp>
      <p:sp>
        <p:nvSpPr>
          <p:cNvPr id="6" name="テキスト ボックス 5"/>
          <p:cNvSpPr txBox="1"/>
          <p:nvPr/>
        </p:nvSpPr>
        <p:spPr>
          <a:xfrm>
            <a:off x="-10852" y="2708920"/>
            <a:ext cx="9159808" cy="938719"/>
          </a:xfrm>
          <a:prstGeom prst="rect">
            <a:avLst/>
          </a:prstGeom>
          <a:solidFill>
            <a:schemeClr val="tx2">
              <a:lumMod val="60000"/>
              <a:lumOff val="40000"/>
            </a:schemeClr>
          </a:solidFill>
        </p:spPr>
        <p:txBody>
          <a:bodyPr wrap="square" rtlCol="0">
            <a:spAutoFit/>
          </a:bodyPr>
          <a:lstStyle/>
          <a:p>
            <a:pPr algn="ctr"/>
            <a:r>
              <a:rPr lang="ja-JP" altLang="en-US" sz="5500" b="1" dirty="0">
                <a:solidFill>
                  <a:schemeClr val="bg1"/>
                </a:solidFill>
              </a:rPr>
              <a:t>ロータリークラブの現況</a:t>
            </a:r>
          </a:p>
        </p:txBody>
      </p:sp>
      <p:sp>
        <p:nvSpPr>
          <p:cNvPr id="9" name="タイトル 1"/>
          <p:cNvSpPr txBox="1">
            <a:spLocks/>
          </p:cNvSpPr>
          <p:nvPr/>
        </p:nvSpPr>
        <p:spPr>
          <a:xfrm>
            <a:off x="4046663" y="6166125"/>
            <a:ext cx="1044777" cy="540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i="1" dirty="0" smtClean="0"/>
              <a:t>	</a:t>
            </a:r>
            <a:r>
              <a:rPr lang="ja-JP" altLang="en-US" sz="1000" dirty="0"/>
              <a:t>５</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Tree>
    <p:extLst>
      <p:ext uri="{BB962C8B-B14F-4D97-AF65-F5344CB8AC3E}">
        <p14:creationId xmlns:p14="http://schemas.microsoft.com/office/powerpoint/2010/main" val="3284589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5509" y="1124745"/>
            <a:ext cx="8229600" cy="684076"/>
          </a:xfrm>
        </p:spPr>
        <p:txBody>
          <a:bodyPr>
            <a:normAutofit/>
          </a:bodyPr>
          <a:lstStyle/>
          <a:p>
            <a:pPr algn="l"/>
            <a:r>
              <a:rPr lang="ja-JP" altLang="en-US" sz="3400" u="sng" dirty="0" smtClean="0"/>
              <a:t>世界</a:t>
            </a:r>
            <a:r>
              <a:rPr lang="ja-JP" altLang="en-US" sz="3400" u="sng" dirty="0"/>
              <a:t>・日本・</a:t>
            </a:r>
            <a:r>
              <a:rPr lang="en-US" altLang="ja-JP" sz="3400" u="sng" dirty="0"/>
              <a:t>2650</a:t>
            </a:r>
            <a:r>
              <a:rPr lang="ja-JP" altLang="en-US" sz="3400" u="sng" dirty="0"/>
              <a:t>地区の会員数</a:t>
            </a:r>
            <a:r>
              <a:rPr lang="ja-JP" altLang="en-US" sz="3400" u="sng" dirty="0" smtClean="0"/>
              <a:t>状況</a:t>
            </a:r>
            <a:endParaRPr kumimoji="1" lang="ja-JP" altLang="en-US" sz="4000" u="sng" dirty="0"/>
          </a:p>
        </p:txBody>
      </p:sp>
      <p:sp>
        <p:nvSpPr>
          <p:cNvPr id="3" name="コンテンツ プレースホルダー 2"/>
          <p:cNvSpPr>
            <a:spLocks noGrp="1"/>
          </p:cNvSpPr>
          <p:nvPr>
            <p:ph idx="1"/>
          </p:nvPr>
        </p:nvSpPr>
        <p:spPr>
          <a:xfrm>
            <a:off x="375508" y="1914287"/>
            <a:ext cx="8588979" cy="4791898"/>
          </a:xfrm>
        </p:spPr>
        <p:txBody>
          <a:bodyPr>
            <a:normAutofit lnSpcReduction="10000"/>
          </a:bodyPr>
          <a:lstStyle/>
          <a:p>
            <a:pPr marL="0" indent="0">
              <a:buNone/>
            </a:pPr>
            <a:r>
              <a:rPr lang="ja-JP" altLang="en-US" sz="2400" b="1" i="1" dirty="0" smtClean="0"/>
              <a:t>・　</a:t>
            </a:r>
            <a:r>
              <a:rPr kumimoji="1" lang="ja-JP" altLang="en-US" sz="2400" b="1" i="1" dirty="0" smtClean="0"/>
              <a:t>世界</a:t>
            </a:r>
            <a:r>
              <a:rPr lang="ja-JP" altLang="en-US" sz="2400" b="1" i="1" dirty="0"/>
              <a:t>　</a:t>
            </a:r>
            <a:r>
              <a:rPr lang="ja-JP" altLang="en-US" sz="2400" b="1" i="1" dirty="0" smtClean="0"/>
              <a:t>　 </a:t>
            </a:r>
            <a:r>
              <a:rPr lang="ja-JP" altLang="en-US" sz="2400" dirty="0" smtClean="0"/>
              <a:t>クラブ数</a:t>
            </a:r>
            <a:r>
              <a:rPr lang="ja-JP" altLang="en-US" sz="2400" dirty="0"/>
              <a:t>・・・</a:t>
            </a:r>
            <a:r>
              <a:rPr lang="en-US" altLang="ja-JP" sz="2400" dirty="0" smtClean="0"/>
              <a:t>34,781</a:t>
            </a:r>
            <a:r>
              <a:rPr lang="ja-JP" altLang="en-US" sz="2400" dirty="0" smtClean="0"/>
              <a:t>　会員数・・・</a:t>
            </a:r>
            <a:r>
              <a:rPr lang="en-US" altLang="ja-JP" sz="2400" dirty="0" smtClean="0"/>
              <a:t>1,214,816</a:t>
            </a:r>
            <a:r>
              <a:rPr lang="ja-JP" altLang="en-US" sz="2400" dirty="0" smtClean="0"/>
              <a:t>人（女性</a:t>
            </a:r>
            <a:r>
              <a:rPr lang="en-US" altLang="ja-JP" sz="2400" dirty="0" smtClean="0"/>
              <a:t>15%</a:t>
            </a:r>
            <a:r>
              <a:rPr lang="ja-JP" altLang="en-US" sz="2400" dirty="0" smtClean="0"/>
              <a:t>） </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a:t>
            </a:r>
            <a:r>
              <a:rPr lang="ja-JP" altLang="en-US" sz="1800" b="1" dirty="0" smtClean="0">
                <a:solidFill>
                  <a:srgbClr val="FF0000"/>
                </a:solidFill>
              </a:rPr>
              <a:t>増加国  </a:t>
            </a:r>
            <a:r>
              <a:rPr lang="ja-JP" altLang="en-US" sz="1800" dirty="0" smtClean="0">
                <a:solidFill>
                  <a:srgbClr val="FF0000"/>
                </a:solidFill>
              </a:rPr>
              <a:t>（韓、独、印、台）　　</a:t>
            </a:r>
            <a:r>
              <a:rPr lang="ja-JP" altLang="en-US" sz="1800" b="1" dirty="0" smtClean="0">
                <a:solidFill>
                  <a:srgbClr val="FF0000"/>
                </a:solidFill>
              </a:rPr>
              <a:t>減少国　</a:t>
            </a:r>
            <a:r>
              <a:rPr lang="ja-JP" altLang="en-US" sz="1800" dirty="0" smtClean="0">
                <a:solidFill>
                  <a:srgbClr val="FF0000"/>
                </a:solidFill>
              </a:rPr>
              <a:t>（米、日、豪、ｶﾅﾀﾞ）　</a:t>
            </a:r>
            <a:endParaRPr lang="en-US" altLang="ja-JP" sz="1800" dirty="0" smtClean="0">
              <a:solidFill>
                <a:srgbClr val="FF0000"/>
              </a:solidFill>
            </a:endParaRPr>
          </a:p>
          <a:p>
            <a:pPr marL="0" indent="0">
              <a:buNone/>
            </a:pPr>
            <a:r>
              <a:rPr lang="ja-JP" altLang="en-US" sz="2400" dirty="0" smtClean="0"/>
              <a:t>・　</a:t>
            </a:r>
            <a:r>
              <a:rPr lang="ja-JP" altLang="en-US" sz="2400" b="1" i="1" u="sng" dirty="0" smtClean="0"/>
              <a:t>日本</a:t>
            </a:r>
            <a:endParaRPr lang="en-US" altLang="ja-JP" sz="2400" b="1" i="1" u="sng" dirty="0" smtClean="0"/>
          </a:p>
          <a:p>
            <a:pPr marL="0" indent="0">
              <a:buNone/>
            </a:pPr>
            <a:r>
              <a:rPr lang="ja-JP" altLang="en-US" sz="2400" dirty="0"/>
              <a:t>　</a:t>
            </a:r>
            <a:r>
              <a:rPr lang="ja-JP" altLang="en-US" sz="2400" dirty="0" smtClean="0"/>
              <a:t>　　　　　　クラブ数</a:t>
            </a:r>
            <a:r>
              <a:rPr lang="ja-JP" altLang="en-US" sz="2400" dirty="0"/>
              <a:t>・・・</a:t>
            </a:r>
            <a:r>
              <a:rPr lang="en-US" altLang="ja-JP" sz="2400" dirty="0" smtClean="0"/>
              <a:t>2,287</a:t>
            </a:r>
            <a:r>
              <a:rPr lang="ja-JP" altLang="en-US" sz="2400" dirty="0" smtClean="0"/>
              <a:t>　　会員数・・・</a:t>
            </a:r>
            <a:r>
              <a:rPr lang="en-US" altLang="ja-JP" sz="2400" dirty="0" smtClean="0"/>
              <a:t>88,785</a:t>
            </a:r>
            <a:r>
              <a:rPr lang="ja-JP" altLang="en-US" sz="2400" dirty="0" smtClean="0"/>
              <a:t>人</a:t>
            </a:r>
            <a:r>
              <a:rPr lang="en-US" altLang="ja-JP" sz="2400" dirty="0" smtClean="0"/>
              <a:t>(</a:t>
            </a:r>
            <a:r>
              <a:rPr lang="ja-JP" altLang="en-US" sz="2400" dirty="0" smtClean="0"/>
              <a:t>女性</a:t>
            </a:r>
            <a:r>
              <a:rPr lang="en-US" altLang="ja-JP" sz="2400" dirty="0" smtClean="0"/>
              <a:t>8%)</a:t>
            </a:r>
            <a:r>
              <a:rPr lang="ja-JP" altLang="en-US" sz="2400" dirty="0" smtClean="0"/>
              <a:t> </a:t>
            </a:r>
            <a:endParaRPr lang="en-US" altLang="ja-JP" sz="2400" dirty="0" smtClean="0"/>
          </a:p>
          <a:p>
            <a:pPr marL="0" indent="0">
              <a:buNone/>
            </a:pPr>
            <a:r>
              <a:rPr lang="ja-JP" altLang="en-US" sz="2400" dirty="0" smtClean="0">
                <a:solidFill>
                  <a:srgbClr val="FF0000"/>
                </a:solidFill>
              </a:rPr>
              <a:t>　　　　　　　　</a:t>
            </a:r>
            <a:r>
              <a:rPr lang="en-US" altLang="ja-JP" sz="2400" dirty="0" smtClean="0">
                <a:solidFill>
                  <a:srgbClr val="FF0000"/>
                </a:solidFill>
              </a:rPr>
              <a:t>1996</a:t>
            </a:r>
            <a:r>
              <a:rPr lang="ja-JP" altLang="en-US" sz="2400" dirty="0" smtClean="0">
                <a:solidFill>
                  <a:srgbClr val="FF0000"/>
                </a:solidFill>
              </a:rPr>
              <a:t>年</a:t>
            </a:r>
            <a:r>
              <a:rPr lang="en-US" altLang="ja-JP" sz="2400" dirty="0" smtClean="0">
                <a:solidFill>
                  <a:srgbClr val="FF0000"/>
                </a:solidFill>
              </a:rPr>
              <a:t>13</a:t>
            </a:r>
            <a:r>
              <a:rPr lang="ja-JP" altLang="en-US" sz="2400" dirty="0" smtClean="0">
                <a:solidFill>
                  <a:srgbClr val="FF0000"/>
                </a:solidFill>
              </a:rPr>
              <a:t>万人（</a:t>
            </a:r>
            <a:r>
              <a:rPr lang="en-US" altLang="ja-JP" sz="2400" dirty="0" smtClean="0">
                <a:solidFill>
                  <a:srgbClr val="FF0000"/>
                </a:solidFill>
              </a:rPr>
              <a:t>20</a:t>
            </a:r>
            <a:r>
              <a:rPr lang="ja-JP" altLang="en-US" sz="2400" dirty="0" smtClean="0">
                <a:solidFill>
                  <a:srgbClr val="FF0000"/>
                </a:solidFill>
              </a:rPr>
              <a:t>年で</a:t>
            </a:r>
            <a:r>
              <a:rPr lang="en-US" altLang="ja-JP" sz="2400" dirty="0" smtClean="0">
                <a:solidFill>
                  <a:srgbClr val="FF0000"/>
                </a:solidFill>
              </a:rPr>
              <a:t>30%</a:t>
            </a:r>
            <a:r>
              <a:rPr lang="ja-JP" altLang="en-US" sz="2400" dirty="0" smtClean="0">
                <a:solidFill>
                  <a:srgbClr val="FF0000"/>
                </a:solidFill>
              </a:rPr>
              <a:t>減）</a:t>
            </a:r>
            <a:endParaRPr lang="en-US" altLang="ja-JP" sz="2400" dirty="0" smtClean="0">
              <a:solidFill>
                <a:srgbClr val="FF0000"/>
              </a:solidFill>
            </a:endParaRPr>
          </a:p>
          <a:p>
            <a:pPr marL="0" indent="0">
              <a:buNone/>
            </a:pPr>
            <a:r>
              <a:rPr lang="ja-JP" altLang="en-US" sz="2400" b="1" i="1" dirty="0" smtClean="0"/>
              <a:t>・　</a:t>
            </a:r>
            <a:r>
              <a:rPr lang="en-US" altLang="ja-JP" sz="2400" b="1" i="1" u="sng" dirty="0" smtClean="0"/>
              <a:t>2650</a:t>
            </a:r>
            <a:r>
              <a:rPr lang="ja-JP" altLang="en-US" sz="2400" b="1" i="1" u="sng" dirty="0" smtClean="0"/>
              <a:t>地区</a:t>
            </a:r>
            <a:endParaRPr lang="en-US" altLang="ja-JP" sz="2400" b="1" i="1" u="sng" dirty="0" smtClean="0"/>
          </a:p>
          <a:p>
            <a:pPr marL="0" indent="0">
              <a:buNone/>
            </a:pPr>
            <a:r>
              <a:rPr lang="ja-JP" altLang="en-US" sz="2400" dirty="0" smtClean="0"/>
              <a:t>　　　　　　　クラブ数</a:t>
            </a:r>
            <a:r>
              <a:rPr lang="ja-JP" altLang="en-US" sz="2400" dirty="0"/>
              <a:t>・・・</a:t>
            </a:r>
            <a:r>
              <a:rPr lang="en-US" altLang="ja-JP" sz="2400" dirty="0" smtClean="0"/>
              <a:t>97</a:t>
            </a:r>
            <a:r>
              <a:rPr lang="ja-JP" altLang="en-US" sz="2400" dirty="0" smtClean="0"/>
              <a:t>　　　　会員数・・・</a:t>
            </a:r>
            <a:r>
              <a:rPr lang="en-US" altLang="ja-JP" sz="2400" dirty="0" smtClean="0"/>
              <a:t>4,625</a:t>
            </a:r>
            <a:r>
              <a:rPr lang="ja-JP" altLang="en-US" sz="2400" dirty="0" smtClean="0"/>
              <a:t>人</a:t>
            </a:r>
            <a:r>
              <a:rPr lang="en-US" altLang="ja-JP" sz="2400" dirty="0" smtClean="0"/>
              <a:t>(</a:t>
            </a:r>
            <a:r>
              <a:rPr lang="ja-JP" altLang="en-US" sz="2400" dirty="0" smtClean="0"/>
              <a:t>女性</a:t>
            </a:r>
            <a:r>
              <a:rPr lang="en-US" altLang="ja-JP" sz="2400" dirty="0" smtClean="0"/>
              <a:t>3.</a:t>
            </a:r>
            <a:r>
              <a:rPr lang="en-US" altLang="ja-JP" sz="2400" dirty="0"/>
              <a:t>7</a:t>
            </a:r>
            <a:r>
              <a:rPr lang="en-US" altLang="ja-JP" sz="2400" dirty="0" smtClean="0"/>
              <a:t>%)</a:t>
            </a:r>
          </a:p>
          <a:p>
            <a:pPr marL="0" indent="0">
              <a:buNone/>
            </a:pPr>
            <a:r>
              <a:rPr lang="ja-JP" altLang="en-US" sz="2400" dirty="0"/>
              <a:t>　</a:t>
            </a:r>
            <a:r>
              <a:rPr lang="ja-JP" altLang="en-US" sz="2400" dirty="0" smtClean="0"/>
              <a:t>　　　　　　　</a:t>
            </a:r>
            <a:r>
              <a:rPr lang="en-US" altLang="ja-JP" sz="2400" dirty="0" smtClean="0">
                <a:solidFill>
                  <a:srgbClr val="FF0000"/>
                </a:solidFill>
              </a:rPr>
              <a:t>1997</a:t>
            </a:r>
            <a:r>
              <a:rPr lang="ja-JP" altLang="en-US" sz="2400" dirty="0" smtClean="0">
                <a:solidFill>
                  <a:srgbClr val="FF0000"/>
                </a:solidFill>
              </a:rPr>
              <a:t>年</a:t>
            </a:r>
            <a:r>
              <a:rPr lang="en-US" altLang="ja-JP" sz="2400" dirty="0" smtClean="0">
                <a:solidFill>
                  <a:srgbClr val="FF0000"/>
                </a:solidFill>
              </a:rPr>
              <a:t>6713</a:t>
            </a:r>
            <a:r>
              <a:rPr lang="ja-JP" altLang="en-US" sz="2400" dirty="0" smtClean="0">
                <a:solidFill>
                  <a:srgbClr val="FF0000"/>
                </a:solidFill>
              </a:rPr>
              <a:t>人（</a:t>
            </a:r>
            <a:r>
              <a:rPr lang="en-US" altLang="ja-JP" sz="2400" dirty="0" smtClean="0">
                <a:solidFill>
                  <a:srgbClr val="FF0000"/>
                </a:solidFill>
              </a:rPr>
              <a:t>20</a:t>
            </a:r>
            <a:r>
              <a:rPr lang="ja-JP" altLang="en-US" sz="2400" dirty="0" smtClean="0">
                <a:solidFill>
                  <a:srgbClr val="FF0000"/>
                </a:solidFill>
              </a:rPr>
              <a:t>年で</a:t>
            </a:r>
            <a:r>
              <a:rPr lang="en-US" altLang="ja-JP" sz="2400" dirty="0" smtClean="0">
                <a:solidFill>
                  <a:srgbClr val="FF0000"/>
                </a:solidFill>
              </a:rPr>
              <a:t>30%</a:t>
            </a:r>
            <a:r>
              <a:rPr lang="ja-JP" altLang="en-US" sz="2400" dirty="0" smtClean="0">
                <a:solidFill>
                  <a:srgbClr val="FF0000"/>
                </a:solidFill>
              </a:rPr>
              <a:t>減）</a:t>
            </a:r>
            <a:endParaRPr lang="en-US" altLang="ja-JP" sz="2400" dirty="0" smtClean="0">
              <a:solidFill>
                <a:srgbClr val="FF0000"/>
              </a:solidFill>
            </a:endParaRPr>
          </a:p>
          <a:p>
            <a:pPr marL="0" indent="0">
              <a:buNone/>
            </a:pPr>
            <a:endParaRPr lang="en-US" altLang="ja-JP" sz="2400" dirty="0" smtClean="0">
              <a:solidFill>
                <a:srgbClr val="FF0000"/>
              </a:solidFill>
            </a:endParaRPr>
          </a:p>
          <a:p>
            <a:pPr marL="0" indent="0">
              <a:buNone/>
            </a:pPr>
            <a:r>
              <a:rPr lang="ja-JP" altLang="en-US" sz="2400" dirty="0"/>
              <a:t>　</a:t>
            </a:r>
            <a:r>
              <a:rPr lang="en-US" altLang="ja-JP" sz="2400" dirty="0" smtClean="0">
                <a:solidFill>
                  <a:srgbClr val="3366FF"/>
                </a:solidFill>
              </a:rPr>
              <a:t>※</a:t>
            </a:r>
            <a:r>
              <a:rPr lang="ja-JP" altLang="en-US" sz="2400" dirty="0" smtClean="0">
                <a:solidFill>
                  <a:srgbClr val="3366FF"/>
                </a:solidFill>
              </a:rPr>
              <a:t>日本ﾗｲｵﾝｽﾞ</a:t>
            </a:r>
            <a:r>
              <a:rPr lang="en-US" altLang="ja-JP" sz="2400" dirty="0" smtClean="0">
                <a:solidFill>
                  <a:srgbClr val="3366FF"/>
                </a:solidFill>
              </a:rPr>
              <a:t>1993</a:t>
            </a:r>
            <a:r>
              <a:rPr lang="ja-JP" altLang="en-US" sz="2400" dirty="0" smtClean="0">
                <a:solidFill>
                  <a:srgbClr val="3366FF"/>
                </a:solidFill>
              </a:rPr>
              <a:t>年</a:t>
            </a:r>
            <a:r>
              <a:rPr lang="en-US" altLang="ja-JP" sz="2400" dirty="0" smtClean="0">
                <a:solidFill>
                  <a:srgbClr val="3366FF"/>
                </a:solidFill>
              </a:rPr>
              <a:t>168000</a:t>
            </a:r>
            <a:r>
              <a:rPr lang="ja-JP" altLang="en-US" sz="2400" dirty="0" smtClean="0">
                <a:solidFill>
                  <a:srgbClr val="3366FF"/>
                </a:solidFill>
              </a:rPr>
              <a:t>人➡</a:t>
            </a:r>
            <a:r>
              <a:rPr lang="en-US" altLang="ja-JP" sz="2400" dirty="0" smtClean="0">
                <a:solidFill>
                  <a:srgbClr val="3366FF"/>
                </a:solidFill>
              </a:rPr>
              <a:t>2013</a:t>
            </a:r>
            <a:r>
              <a:rPr lang="ja-JP" altLang="en-US" sz="2400" dirty="0" smtClean="0">
                <a:solidFill>
                  <a:srgbClr val="3366FF"/>
                </a:solidFill>
              </a:rPr>
              <a:t>年</a:t>
            </a:r>
            <a:r>
              <a:rPr lang="en-US" altLang="ja-JP" sz="2400" dirty="0" smtClean="0">
                <a:solidFill>
                  <a:srgbClr val="3366FF"/>
                </a:solidFill>
              </a:rPr>
              <a:t>10</a:t>
            </a:r>
            <a:r>
              <a:rPr lang="ja-JP" altLang="en-US" sz="2400" dirty="0" smtClean="0">
                <a:solidFill>
                  <a:srgbClr val="3366FF"/>
                </a:solidFill>
              </a:rPr>
              <a:t>万人に減</a:t>
            </a:r>
            <a:endParaRPr lang="en-US" altLang="ja-JP" sz="2400" dirty="0" smtClean="0">
              <a:solidFill>
                <a:srgbClr val="3366FF"/>
              </a:solidFill>
            </a:endParaRPr>
          </a:p>
          <a:p>
            <a:pPr marL="0" indent="0">
              <a:buNone/>
            </a:pPr>
            <a:r>
              <a:rPr lang="ja-JP" altLang="en-US" sz="2400" dirty="0">
                <a:solidFill>
                  <a:srgbClr val="3366FF"/>
                </a:solidFill>
              </a:rPr>
              <a:t>　</a:t>
            </a:r>
            <a:r>
              <a:rPr lang="ja-JP" altLang="en-US" sz="2400" dirty="0" smtClean="0">
                <a:solidFill>
                  <a:srgbClr val="3366FF"/>
                </a:solidFill>
              </a:rPr>
              <a:t>　　家族会員（年会費１万）で驚異的に増で</a:t>
            </a:r>
            <a:r>
              <a:rPr lang="en-US" altLang="ja-JP" sz="2400" dirty="0" smtClean="0">
                <a:solidFill>
                  <a:srgbClr val="3366FF"/>
                </a:solidFill>
              </a:rPr>
              <a:t>2015</a:t>
            </a:r>
            <a:r>
              <a:rPr lang="ja-JP" altLang="en-US" sz="2400" dirty="0" smtClean="0">
                <a:solidFill>
                  <a:srgbClr val="3366FF"/>
                </a:solidFill>
              </a:rPr>
              <a:t>年</a:t>
            </a:r>
            <a:r>
              <a:rPr lang="en-US" altLang="ja-JP" sz="2400" dirty="0" smtClean="0">
                <a:solidFill>
                  <a:srgbClr val="3366FF"/>
                </a:solidFill>
              </a:rPr>
              <a:t>123000</a:t>
            </a:r>
            <a:r>
              <a:rPr lang="ja-JP" altLang="en-US" sz="2400" dirty="0" smtClean="0">
                <a:solidFill>
                  <a:srgbClr val="3366FF"/>
                </a:solidFill>
              </a:rPr>
              <a:t>人</a:t>
            </a:r>
            <a:endParaRPr lang="en-US" altLang="ja-JP" sz="2400" dirty="0" smtClean="0">
              <a:solidFill>
                <a:srgbClr val="3366FF"/>
              </a:solidFill>
            </a:endParaRPr>
          </a:p>
          <a:p>
            <a:pPr marL="0" indent="0">
              <a:buNone/>
            </a:pPr>
            <a:endParaRPr lang="en-US" altLang="ja-JP" sz="2400" dirty="0" smtClean="0"/>
          </a:p>
          <a:p>
            <a:pPr marL="0" indent="0">
              <a:buNone/>
            </a:pPr>
            <a:endParaRPr lang="en-US" altLang="ja-JP" sz="2400" dirty="0" smtClean="0"/>
          </a:p>
          <a:p>
            <a:pPr marL="0" indent="0">
              <a:buNone/>
            </a:pPr>
            <a:endParaRPr kumimoji="1" lang="en-US" altLang="ja-JP" sz="2400" dirty="0" smtClean="0"/>
          </a:p>
        </p:txBody>
      </p:sp>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39552" y="476672"/>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10" name="タイトル 1"/>
          <p:cNvSpPr txBox="1">
            <a:spLocks/>
          </p:cNvSpPr>
          <p:nvPr/>
        </p:nvSpPr>
        <p:spPr>
          <a:xfrm>
            <a:off x="4046663" y="6166125"/>
            <a:ext cx="1044777" cy="540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i="1" dirty="0" smtClean="0"/>
              <a:t>	</a:t>
            </a:r>
            <a:r>
              <a:rPr lang="ja-JP" altLang="en-US" sz="1000" dirty="0"/>
              <a:t>６</a:t>
            </a:r>
          </a:p>
        </p:txBody>
      </p:sp>
      <p:sp>
        <p:nvSpPr>
          <p:cNvPr id="9" name="タイトル 1"/>
          <p:cNvSpPr txBox="1">
            <a:spLocks/>
          </p:cNvSpPr>
          <p:nvPr/>
        </p:nvSpPr>
        <p:spPr>
          <a:xfrm>
            <a:off x="6948264" y="1085848"/>
            <a:ext cx="2376264" cy="8422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b="1" dirty="0" smtClean="0"/>
              <a:t>（</a:t>
            </a:r>
            <a:r>
              <a:rPr lang="en-US" altLang="ja-JP" sz="2000" b="1" dirty="0" smtClean="0"/>
              <a:t>2015</a:t>
            </a:r>
            <a:r>
              <a:rPr lang="ja-JP" altLang="en-US" sz="2000" b="1" dirty="0" smtClean="0"/>
              <a:t>年</a:t>
            </a:r>
            <a:r>
              <a:rPr lang="en-US" altLang="ja-JP" sz="2000" b="1" dirty="0" smtClean="0"/>
              <a:t>12</a:t>
            </a:r>
            <a:r>
              <a:rPr lang="ja-JP" altLang="en-US" sz="2000" b="1" dirty="0" smtClean="0"/>
              <a:t>月現在）</a:t>
            </a:r>
            <a:endParaRPr lang="ja-JP" altLang="en-US" sz="2800" b="1" dirty="0"/>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Tree>
    <p:extLst>
      <p:ext uri="{BB962C8B-B14F-4D97-AF65-F5344CB8AC3E}">
        <p14:creationId xmlns:p14="http://schemas.microsoft.com/office/powerpoint/2010/main" val="785631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5509" y="1124744"/>
            <a:ext cx="8229600" cy="1143000"/>
          </a:xfrm>
        </p:spPr>
        <p:txBody>
          <a:bodyPr>
            <a:normAutofit fontScale="90000"/>
          </a:bodyPr>
          <a:lstStyle/>
          <a:p>
            <a:pPr algn="l"/>
            <a:r>
              <a:rPr lang="en-US" altLang="ja-JP" sz="3400" dirty="0" smtClean="0"/>
              <a:t>2650</a:t>
            </a:r>
            <a:r>
              <a:rPr lang="ja-JP" altLang="en-US" sz="3400" dirty="0"/>
              <a:t>地区の</a:t>
            </a:r>
            <a:r>
              <a:rPr lang="ja-JP" altLang="en-US" sz="3400" dirty="0" smtClean="0"/>
              <a:t>会員数推移</a:t>
            </a:r>
            <a:r>
              <a:rPr lang="en-US" altLang="ja-JP" sz="4000" dirty="0" smtClean="0"/>
              <a:t/>
            </a:r>
            <a:br>
              <a:rPr lang="en-US" altLang="ja-JP" sz="4000" dirty="0" smtClean="0"/>
            </a:br>
            <a:r>
              <a:rPr lang="en-US" altLang="ja-JP" sz="4000" dirty="0" smtClean="0"/>
              <a:t>						</a:t>
            </a:r>
            <a:r>
              <a:rPr lang="ja-JP" altLang="en-US" sz="3100" dirty="0" smtClean="0"/>
              <a:t>（</a:t>
            </a:r>
            <a:r>
              <a:rPr lang="en-US" altLang="ja-JP" sz="3100" dirty="0" smtClean="0"/>
              <a:t>2015</a:t>
            </a:r>
            <a:r>
              <a:rPr lang="ja-JP" altLang="en-US" sz="3100" dirty="0" smtClean="0"/>
              <a:t>年</a:t>
            </a:r>
            <a:r>
              <a:rPr lang="en-US" altLang="ja-JP" sz="3100" dirty="0" smtClean="0"/>
              <a:t>12</a:t>
            </a:r>
            <a:r>
              <a:rPr lang="ja-JP" altLang="en-US" sz="3100" dirty="0" smtClean="0"/>
              <a:t>月末）</a:t>
            </a:r>
            <a:endParaRPr kumimoji="1" lang="ja-JP" altLang="en-US" sz="4000" dirty="0"/>
          </a:p>
        </p:txBody>
      </p:sp>
      <p:sp>
        <p:nvSpPr>
          <p:cNvPr id="3" name="コンテンツ プレースホルダー 2"/>
          <p:cNvSpPr>
            <a:spLocks noGrp="1"/>
          </p:cNvSpPr>
          <p:nvPr>
            <p:ph idx="1"/>
          </p:nvPr>
        </p:nvSpPr>
        <p:spPr>
          <a:xfrm>
            <a:off x="375509" y="2266157"/>
            <a:ext cx="8229600" cy="4099126"/>
          </a:xfrm>
        </p:spPr>
        <p:txBody>
          <a:bodyPr>
            <a:normAutofit/>
          </a:bodyPr>
          <a:lstStyle/>
          <a:p>
            <a:pPr marL="0" indent="0">
              <a:buNone/>
            </a:pPr>
            <a:endParaRPr lang="en-US" altLang="ja-JP" sz="2400" dirty="0" smtClean="0"/>
          </a:p>
          <a:p>
            <a:pPr marL="0" indent="0">
              <a:buNone/>
            </a:pPr>
            <a:r>
              <a:rPr lang="ja-JP" altLang="en-US" sz="2400" dirty="0"/>
              <a:t>　</a:t>
            </a:r>
            <a:endParaRPr lang="en-US" altLang="ja-JP" sz="2400" dirty="0" smtClean="0"/>
          </a:p>
          <a:p>
            <a:pPr marL="0" indent="0">
              <a:buNone/>
            </a:pPr>
            <a:endParaRPr kumimoji="1" lang="en-US" altLang="ja-JP" sz="2400" dirty="0" smtClean="0"/>
          </a:p>
        </p:txBody>
      </p:sp>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39552" y="476672"/>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10" name="タイトル 1"/>
          <p:cNvSpPr txBox="1">
            <a:spLocks/>
          </p:cNvSpPr>
          <p:nvPr/>
        </p:nvSpPr>
        <p:spPr>
          <a:xfrm>
            <a:off x="4046663" y="6166125"/>
            <a:ext cx="1044777" cy="540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i="1" dirty="0" smtClean="0"/>
              <a:t>	</a:t>
            </a:r>
            <a:r>
              <a:rPr lang="en-US" altLang="ja-JP" sz="1000" dirty="0" smtClean="0"/>
              <a:t>3</a:t>
            </a:r>
            <a:endParaRPr lang="ja-JP" altLang="en-US" sz="1000" dirty="0"/>
          </a:p>
        </p:txBody>
      </p:sp>
      <p:graphicFrame>
        <p:nvGraphicFramePr>
          <p:cNvPr id="4" name="コンテンツ プレースホルダー 4"/>
          <p:cNvGraphicFramePr>
            <a:graphicFrameLocks/>
          </p:cNvGraphicFramePr>
          <p:nvPr>
            <p:extLst>
              <p:ext uri="{D42A27DB-BD31-4B8C-83A1-F6EECF244321}">
                <p14:modId xmlns:p14="http://schemas.microsoft.com/office/powerpoint/2010/main" val="1345602578"/>
              </p:ext>
            </p:extLst>
          </p:nvPr>
        </p:nvGraphicFramePr>
        <p:xfrm>
          <a:off x="570625" y="2272194"/>
          <a:ext cx="7907226" cy="4433991"/>
        </p:xfrm>
        <a:graphic>
          <a:graphicData uri="http://schemas.openxmlformats.org/drawingml/2006/chart">
            <c:chart xmlns:c="http://schemas.openxmlformats.org/drawingml/2006/chart" xmlns:r="http://schemas.openxmlformats.org/officeDocument/2006/relationships" r:id="rId3"/>
          </a:graphicData>
        </a:graphic>
      </p:graphicFrame>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Tree>
    <p:extLst>
      <p:ext uri="{BB962C8B-B14F-4D97-AF65-F5344CB8AC3E}">
        <p14:creationId xmlns:p14="http://schemas.microsoft.com/office/powerpoint/2010/main" val="4237954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a:spLocks noGrp="1"/>
          </p:cNvSpPr>
          <p:nvPr>
            <p:ph type="title"/>
          </p:nvPr>
        </p:nvSpPr>
        <p:spPr>
          <a:xfrm>
            <a:off x="491179" y="515223"/>
            <a:ext cx="8229600" cy="396044"/>
          </a:xfrm>
        </p:spPr>
        <p:txBody>
          <a:bodyPr>
            <a:noAutofit/>
          </a:bodyPr>
          <a:lstStyle/>
          <a:p>
            <a:pPr algn="r"/>
            <a:r>
              <a:rPr kumimoji="1" lang="en-US" altLang="ja-JP" sz="2000" b="1" i="1" dirty="0" smtClean="0"/>
              <a:t>		</a:t>
            </a:r>
            <a:r>
              <a:rPr kumimoji="1" lang="ja-JP" altLang="en-US" sz="2000" b="1" i="1" dirty="0" smtClean="0"/>
              <a:t>会員増強・拡大委員会</a:t>
            </a:r>
            <a:endParaRPr kumimoji="1" lang="ja-JP" altLang="en-US" sz="2000" b="1" i="1" dirty="0"/>
          </a:p>
        </p:txBody>
      </p:sp>
      <p:sp>
        <p:nvSpPr>
          <p:cNvPr id="6" name="タイトル 1"/>
          <p:cNvSpPr txBox="1">
            <a:spLocks/>
          </p:cNvSpPr>
          <p:nvPr/>
        </p:nvSpPr>
        <p:spPr>
          <a:xfrm>
            <a:off x="4046663" y="6166125"/>
            <a:ext cx="1044777" cy="540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i="1" dirty="0" smtClean="0"/>
              <a:t>	</a:t>
            </a:r>
            <a:r>
              <a:rPr lang="en-US" altLang="ja-JP" sz="1000" dirty="0" smtClean="0"/>
              <a:t>1</a:t>
            </a:r>
            <a:r>
              <a:rPr lang="ja-JP" altLang="en-US" sz="1000" dirty="0" smtClean="0"/>
              <a:t>７</a:t>
            </a:r>
            <a:endParaRPr lang="ja-JP" altLang="en-US" sz="1000"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t="48829" r="4992" b="8472"/>
          <a:stretch/>
        </p:blipFill>
        <p:spPr>
          <a:xfrm>
            <a:off x="1043608" y="1484784"/>
            <a:ext cx="7056784" cy="4663339"/>
          </a:xfrm>
          <a:prstGeom prst="rect">
            <a:avLst/>
          </a:prstGeom>
        </p:spPr>
      </p:pic>
      <p:sp>
        <p:nvSpPr>
          <p:cNvPr id="2" name="正方形/長方形 1"/>
          <p:cNvSpPr/>
          <p:nvPr/>
        </p:nvSpPr>
        <p:spPr>
          <a:xfrm>
            <a:off x="1258913" y="1936186"/>
            <a:ext cx="638596" cy="252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691680" y="3573015"/>
            <a:ext cx="5796644" cy="180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1"/>
          <p:cNvSpPr txBox="1">
            <a:spLocks/>
          </p:cNvSpPr>
          <p:nvPr/>
        </p:nvSpPr>
        <p:spPr>
          <a:xfrm>
            <a:off x="421196" y="1088740"/>
            <a:ext cx="1928898"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ja-JP" altLang="en-US" sz="2000" b="1" i="1" dirty="0" smtClean="0"/>
              <a:t>退会者について</a:t>
            </a:r>
            <a:endParaRPr lang="ja-JP" altLang="en-US" sz="2000" b="1" i="1" dirty="0"/>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3" name="円形吹き出し 2"/>
          <p:cNvSpPr/>
          <p:nvPr/>
        </p:nvSpPr>
        <p:spPr>
          <a:xfrm>
            <a:off x="7903887" y="3873252"/>
            <a:ext cx="1240113" cy="936105"/>
          </a:xfrm>
          <a:prstGeom prst="wedgeEllipseCallout">
            <a:avLst>
              <a:gd name="adj1" fmla="val -74836"/>
              <a:gd name="adj2" fmla="val 473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rPr>
              <a:t>注目</a:t>
            </a:r>
            <a:endParaRPr kumimoji="1" lang="ja-JP" altLang="en-US" dirty="0">
              <a:solidFill>
                <a:srgbClr val="FF0000"/>
              </a:solidFill>
            </a:endParaRPr>
          </a:p>
        </p:txBody>
      </p:sp>
    </p:spTree>
    <p:extLst>
      <p:ext uri="{BB962C8B-B14F-4D97-AF65-F5344CB8AC3E}">
        <p14:creationId xmlns:p14="http://schemas.microsoft.com/office/powerpoint/2010/main" val="63127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円/楕円 12"/>
          <p:cNvSpPr/>
          <p:nvPr/>
        </p:nvSpPr>
        <p:spPr>
          <a:xfrm>
            <a:off x="935596" y="2311498"/>
            <a:ext cx="2016224" cy="576064"/>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78861" y="1160748"/>
            <a:ext cx="8229600" cy="1143000"/>
          </a:xfrm>
        </p:spPr>
        <p:txBody>
          <a:bodyPr>
            <a:normAutofit/>
          </a:bodyPr>
          <a:lstStyle/>
          <a:p>
            <a:pPr algn="l"/>
            <a:r>
              <a:rPr lang="ja-JP" altLang="en-US" sz="3100" dirty="0" smtClean="0"/>
              <a:t>退会防止</a:t>
            </a:r>
            <a:endParaRPr kumimoji="1" lang="ja-JP" altLang="en-US" sz="3100" dirty="0"/>
          </a:p>
        </p:txBody>
      </p:sp>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9" name="タイトル 1"/>
          <p:cNvSpPr txBox="1">
            <a:spLocks/>
          </p:cNvSpPr>
          <p:nvPr/>
        </p:nvSpPr>
        <p:spPr>
          <a:xfrm>
            <a:off x="4046663" y="6166125"/>
            <a:ext cx="1044777" cy="540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i="1" dirty="0" smtClean="0"/>
              <a:t>	</a:t>
            </a:r>
            <a:r>
              <a:rPr lang="ja-JP" altLang="en-US" sz="1000" dirty="0" smtClean="0"/>
              <a:t>１</a:t>
            </a:r>
            <a:r>
              <a:rPr lang="ja-JP" altLang="en-US" sz="1000" dirty="0"/>
              <a:t>８</a:t>
            </a:r>
          </a:p>
        </p:txBody>
      </p:sp>
      <p:sp>
        <p:nvSpPr>
          <p:cNvPr id="11" name="テキスト ボックス 10"/>
          <p:cNvSpPr txBox="1"/>
          <p:nvPr/>
        </p:nvSpPr>
        <p:spPr>
          <a:xfrm>
            <a:off x="3203848" y="2361003"/>
            <a:ext cx="4870244" cy="477054"/>
          </a:xfrm>
          <a:prstGeom prst="rect">
            <a:avLst/>
          </a:prstGeom>
          <a:noFill/>
        </p:spPr>
        <p:txBody>
          <a:bodyPr wrap="none" rtlCol="0">
            <a:spAutoFit/>
          </a:bodyPr>
          <a:lstStyle/>
          <a:p>
            <a:r>
              <a:rPr kumimoji="1" lang="ja-JP" altLang="en-US" sz="2500" dirty="0" smtClean="0">
                <a:ln w="0">
                  <a:solidFill>
                    <a:srgbClr val="FF0000"/>
                  </a:solidFill>
                </a:ln>
                <a:solidFill>
                  <a:srgbClr val="FF0000"/>
                </a:solidFill>
              </a:rPr>
              <a:t>会員相互の声がけによる意識啓蒙</a:t>
            </a:r>
            <a:endParaRPr kumimoji="1" lang="ja-JP" altLang="en-US" sz="2500" dirty="0">
              <a:ln w="0">
                <a:solidFill>
                  <a:srgbClr val="FF0000"/>
                </a:solidFill>
              </a:ln>
              <a:solidFill>
                <a:srgbClr val="FF0000"/>
              </a:solidFill>
            </a:endParaRPr>
          </a:p>
        </p:txBody>
      </p:sp>
      <p:sp>
        <p:nvSpPr>
          <p:cNvPr id="14" name="テキスト ボックス 13"/>
          <p:cNvSpPr txBox="1"/>
          <p:nvPr/>
        </p:nvSpPr>
        <p:spPr>
          <a:xfrm>
            <a:off x="1210174" y="2358368"/>
            <a:ext cx="1467068" cy="477054"/>
          </a:xfrm>
          <a:prstGeom prst="rect">
            <a:avLst/>
          </a:prstGeom>
          <a:noFill/>
        </p:spPr>
        <p:txBody>
          <a:bodyPr wrap="none" rtlCol="0">
            <a:spAutoFit/>
          </a:bodyPr>
          <a:lstStyle/>
          <a:p>
            <a:pPr algn="ctr"/>
            <a:r>
              <a:rPr lang="ja-JP" altLang="en-US" sz="2500" dirty="0" smtClean="0">
                <a:ln w="0">
                  <a:solidFill>
                    <a:schemeClr val="bg1"/>
                  </a:solidFill>
                </a:ln>
                <a:solidFill>
                  <a:schemeClr val="bg1"/>
                </a:solidFill>
              </a:rPr>
              <a:t>一声運動</a:t>
            </a:r>
            <a:endParaRPr kumimoji="1" lang="ja-JP" altLang="en-US" sz="2500" dirty="0">
              <a:ln w="0">
                <a:solidFill>
                  <a:schemeClr val="bg1"/>
                </a:solidFill>
              </a:ln>
              <a:solidFill>
                <a:schemeClr val="bg1"/>
              </a:solidFill>
            </a:endParaRPr>
          </a:p>
        </p:txBody>
      </p:sp>
      <p:sp>
        <p:nvSpPr>
          <p:cNvPr id="15" name="テキスト ボックス 14"/>
          <p:cNvSpPr txBox="1"/>
          <p:nvPr/>
        </p:nvSpPr>
        <p:spPr>
          <a:xfrm>
            <a:off x="3311860" y="3387912"/>
            <a:ext cx="4424609" cy="477054"/>
          </a:xfrm>
          <a:prstGeom prst="rect">
            <a:avLst/>
          </a:prstGeom>
          <a:noFill/>
        </p:spPr>
        <p:txBody>
          <a:bodyPr wrap="none" rtlCol="0">
            <a:spAutoFit/>
          </a:bodyPr>
          <a:lstStyle/>
          <a:p>
            <a:r>
              <a:rPr lang="ja-JP" altLang="en-US" sz="2500" dirty="0" smtClean="0">
                <a:ln w="0">
                  <a:solidFill>
                    <a:srgbClr val="FF0000"/>
                  </a:solidFill>
                </a:ln>
                <a:solidFill>
                  <a:srgbClr val="FF0000"/>
                </a:solidFill>
              </a:rPr>
              <a:t>新入会員から見たクラブの評価</a:t>
            </a:r>
            <a:endParaRPr kumimoji="1" lang="ja-JP" altLang="en-US" sz="2500" dirty="0">
              <a:ln w="0">
                <a:solidFill>
                  <a:srgbClr val="FF0000"/>
                </a:solidFill>
              </a:ln>
              <a:solidFill>
                <a:srgbClr val="FF0000"/>
              </a:solidFill>
            </a:endParaRPr>
          </a:p>
        </p:txBody>
      </p:sp>
      <p:sp>
        <p:nvSpPr>
          <p:cNvPr id="16" name="テキスト ボックス 15"/>
          <p:cNvSpPr txBox="1"/>
          <p:nvPr/>
        </p:nvSpPr>
        <p:spPr>
          <a:xfrm>
            <a:off x="2958746" y="5805213"/>
            <a:ext cx="3326552" cy="630942"/>
          </a:xfrm>
          <a:prstGeom prst="rect">
            <a:avLst/>
          </a:prstGeom>
          <a:solidFill>
            <a:srgbClr val="FF0000"/>
          </a:solidFill>
        </p:spPr>
        <p:txBody>
          <a:bodyPr wrap="none" rtlCol="0">
            <a:spAutoFit/>
          </a:bodyPr>
          <a:lstStyle/>
          <a:p>
            <a:r>
              <a:rPr lang="ja-JP" altLang="en-US" sz="3500" dirty="0">
                <a:ln w="0">
                  <a:solidFill>
                    <a:schemeClr val="bg1"/>
                  </a:solidFill>
                </a:ln>
                <a:solidFill>
                  <a:schemeClr val="bg1"/>
                </a:solidFill>
              </a:rPr>
              <a:t>会員</a:t>
            </a:r>
            <a:r>
              <a:rPr lang="ja-JP" altLang="en-US" sz="3500" dirty="0" smtClean="0">
                <a:ln w="0">
                  <a:solidFill>
                    <a:schemeClr val="bg1"/>
                  </a:solidFill>
                </a:ln>
                <a:solidFill>
                  <a:schemeClr val="bg1"/>
                </a:solidFill>
              </a:rPr>
              <a:t>基盤の強化</a:t>
            </a:r>
            <a:endParaRPr kumimoji="1" lang="ja-JP" altLang="en-US" sz="3500" dirty="0">
              <a:ln w="0">
                <a:solidFill>
                  <a:schemeClr val="bg1"/>
                </a:solidFill>
              </a:ln>
              <a:solidFill>
                <a:schemeClr val="bg1"/>
              </a:solidFill>
            </a:endParaRPr>
          </a:p>
        </p:txBody>
      </p:sp>
      <p:sp>
        <p:nvSpPr>
          <p:cNvPr id="18" name="円/楕円 17"/>
          <p:cNvSpPr/>
          <p:nvPr/>
        </p:nvSpPr>
        <p:spPr>
          <a:xfrm>
            <a:off x="935596" y="3338407"/>
            <a:ext cx="2016224" cy="576064"/>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210174" y="3387912"/>
            <a:ext cx="1560042" cy="477054"/>
          </a:xfrm>
          <a:prstGeom prst="rect">
            <a:avLst/>
          </a:prstGeom>
          <a:noFill/>
        </p:spPr>
        <p:txBody>
          <a:bodyPr wrap="none" rtlCol="0">
            <a:spAutoFit/>
          </a:bodyPr>
          <a:lstStyle/>
          <a:p>
            <a:pPr algn="ctr"/>
            <a:r>
              <a:rPr lang="ja-JP" altLang="en-US" sz="2500" dirty="0" smtClean="0">
                <a:ln w="0">
                  <a:solidFill>
                    <a:schemeClr val="bg1"/>
                  </a:solidFill>
                </a:ln>
                <a:solidFill>
                  <a:schemeClr val="bg1"/>
                </a:solidFill>
              </a:rPr>
              <a:t>魅力づくり</a:t>
            </a:r>
            <a:endParaRPr kumimoji="1" lang="ja-JP" altLang="en-US" sz="2500" dirty="0">
              <a:ln w="0">
                <a:solidFill>
                  <a:schemeClr val="bg1"/>
                </a:solidFill>
              </a:ln>
              <a:solidFill>
                <a:schemeClr val="bg1"/>
              </a:solidFill>
            </a:endParaRPr>
          </a:p>
        </p:txBody>
      </p:sp>
      <p:sp>
        <p:nvSpPr>
          <p:cNvPr id="4" name="下矢印 3"/>
          <p:cNvSpPr/>
          <p:nvPr/>
        </p:nvSpPr>
        <p:spPr>
          <a:xfrm>
            <a:off x="4183317" y="5084697"/>
            <a:ext cx="771468" cy="540060"/>
          </a:xfrm>
          <a:prstGeom prst="downArrow">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20" name="円/楕円 19"/>
          <p:cNvSpPr/>
          <p:nvPr/>
        </p:nvSpPr>
        <p:spPr>
          <a:xfrm>
            <a:off x="1036490" y="4456325"/>
            <a:ext cx="2016224" cy="576064"/>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256662" y="4510945"/>
            <a:ext cx="1467068" cy="477054"/>
          </a:xfrm>
          <a:prstGeom prst="rect">
            <a:avLst/>
          </a:prstGeom>
          <a:noFill/>
        </p:spPr>
        <p:txBody>
          <a:bodyPr wrap="none" rtlCol="0">
            <a:spAutoFit/>
          </a:bodyPr>
          <a:lstStyle/>
          <a:p>
            <a:pPr algn="ctr"/>
            <a:r>
              <a:rPr lang="ja-JP" altLang="en-US" sz="2500" dirty="0" smtClean="0">
                <a:ln w="0">
                  <a:solidFill>
                    <a:schemeClr val="bg1"/>
                  </a:solidFill>
                </a:ln>
                <a:solidFill>
                  <a:schemeClr val="bg1"/>
                </a:solidFill>
              </a:rPr>
              <a:t>奉仕事業</a:t>
            </a:r>
            <a:endParaRPr kumimoji="1" lang="ja-JP" altLang="en-US" sz="2500" dirty="0">
              <a:ln w="0">
                <a:solidFill>
                  <a:schemeClr val="bg1"/>
                </a:solidFill>
              </a:ln>
              <a:solidFill>
                <a:schemeClr val="bg1"/>
              </a:solidFill>
            </a:endParaRPr>
          </a:p>
        </p:txBody>
      </p:sp>
      <p:sp>
        <p:nvSpPr>
          <p:cNvPr id="22" name="テキスト ボックス 21"/>
          <p:cNvSpPr txBox="1"/>
          <p:nvPr/>
        </p:nvSpPr>
        <p:spPr>
          <a:xfrm>
            <a:off x="3311860" y="4532571"/>
            <a:ext cx="4903907" cy="477054"/>
          </a:xfrm>
          <a:prstGeom prst="rect">
            <a:avLst/>
          </a:prstGeom>
          <a:noFill/>
        </p:spPr>
        <p:txBody>
          <a:bodyPr wrap="none" rtlCol="0">
            <a:spAutoFit/>
          </a:bodyPr>
          <a:lstStyle/>
          <a:p>
            <a:r>
              <a:rPr lang="ja-JP" altLang="en-US" sz="2500" dirty="0" smtClean="0">
                <a:ln w="0">
                  <a:solidFill>
                    <a:srgbClr val="FF0000"/>
                  </a:solidFill>
                </a:ln>
                <a:solidFill>
                  <a:srgbClr val="FF0000"/>
                </a:solidFill>
              </a:rPr>
              <a:t>参加したいと思う奉仕プロジェクトを</a:t>
            </a:r>
            <a:endParaRPr kumimoji="1" lang="ja-JP" altLang="en-US" sz="2500" dirty="0">
              <a:ln w="0">
                <a:solidFill>
                  <a:srgbClr val="FF0000"/>
                </a:solidFill>
              </a:ln>
              <a:solidFill>
                <a:srgbClr val="FF0000"/>
              </a:solidFill>
            </a:endParaRPr>
          </a:p>
        </p:txBody>
      </p:sp>
    </p:spTree>
    <p:extLst>
      <p:ext uri="{BB962C8B-B14F-4D97-AF65-F5344CB8AC3E}">
        <p14:creationId xmlns:p14="http://schemas.microsoft.com/office/powerpoint/2010/main" val="2363306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a:spLocks noGrp="1"/>
          </p:cNvSpPr>
          <p:nvPr>
            <p:ph type="title"/>
          </p:nvPr>
        </p:nvSpPr>
        <p:spPr>
          <a:xfrm>
            <a:off x="491179" y="515223"/>
            <a:ext cx="8229600" cy="396044"/>
          </a:xfrm>
        </p:spPr>
        <p:txBody>
          <a:bodyPr>
            <a:noAutofit/>
          </a:bodyPr>
          <a:lstStyle/>
          <a:p>
            <a:pPr algn="r"/>
            <a:r>
              <a:rPr kumimoji="1" lang="en-US" altLang="ja-JP" sz="2000" b="1" i="1" dirty="0" smtClean="0"/>
              <a:t>		</a:t>
            </a:r>
            <a:r>
              <a:rPr kumimoji="1" lang="ja-JP" altLang="en-US" sz="2000" b="1" i="1" dirty="0" smtClean="0"/>
              <a:t>会員増強・拡大委員会</a:t>
            </a:r>
            <a:endParaRPr kumimoji="1" lang="ja-JP" altLang="en-US" sz="2000" b="1" i="1" dirty="0"/>
          </a:p>
        </p:txBody>
      </p:sp>
      <p:sp>
        <p:nvSpPr>
          <p:cNvPr id="6" name="タイトル 1"/>
          <p:cNvSpPr txBox="1">
            <a:spLocks/>
          </p:cNvSpPr>
          <p:nvPr/>
        </p:nvSpPr>
        <p:spPr>
          <a:xfrm>
            <a:off x="4046663" y="6166125"/>
            <a:ext cx="1044777" cy="540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i="1" dirty="0" smtClean="0"/>
              <a:t>	</a:t>
            </a:r>
            <a:r>
              <a:rPr lang="en-US" altLang="ja-JP" sz="1000" dirty="0" smtClean="0"/>
              <a:t>1</a:t>
            </a:r>
            <a:r>
              <a:rPr lang="ja-JP" altLang="en-US" sz="1000" dirty="0" smtClean="0"/>
              <a:t>９</a:t>
            </a:r>
            <a:endParaRPr lang="ja-JP" altLang="en-US" sz="1000" dirty="0"/>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6466" t="77500" r="7699" b="1942"/>
          <a:stretch/>
        </p:blipFill>
        <p:spPr>
          <a:xfrm>
            <a:off x="47625" y="1415323"/>
            <a:ext cx="9029700" cy="4857993"/>
          </a:xfrm>
          <a:prstGeom prst="rect">
            <a:avLst/>
          </a:prstGeom>
        </p:spPr>
      </p:pic>
      <p:cxnSp>
        <p:nvCxnSpPr>
          <p:cNvPr id="9" name="直線コネクタ 8"/>
          <p:cNvCxnSpPr/>
          <p:nvPr/>
        </p:nvCxnSpPr>
        <p:spPr>
          <a:xfrm>
            <a:off x="375509" y="3457977"/>
            <a:ext cx="3579119"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779438" y="3126450"/>
            <a:ext cx="540534" cy="338554"/>
          </a:xfrm>
          <a:prstGeom prst="rect">
            <a:avLst/>
          </a:prstGeom>
          <a:noFill/>
        </p:spPr>
        <p:txBody>
          <a:bodyPr wrap="none" lIns="91440" tIns="45720" rIns="91440" bIns="45720">
            <a:spAutoFit/>
          </a:bodyPr>
          <a:lstStyle/>
          <a:p>
            <a:pPr algn="ctr"/>
            <a:r>
              <a:rPr lang="en-US" altLang="ja-JP" sz="1600" dirty="0" smtClean="0">
                <a:ln w="12700">
                  <a:noFill/>
                  <a:prstDash val="solid"/>
                </a:ln>
                <a:solidFill>
                  <a:srgbClr val="FF0000"/>
                </a:solidFill>
              </a:rPr>
              <a:t>6</a:t>
            </a:r>
            <a:r>
              <a:rPr lang="en-US" altLang="ja-JP" sz="1600" dirty="0">
                <a:ln w="12700">
                  <a:noFill/>
                  <a:prstDash val="solid"/>
                </a:ln>
                <a:solidFill>
                  <a:srgbClr val="FF0000"/>
                </a:solidFill>
              </a:rPr>
              <a:t>0</a:t>
            </a:r>
            <a:r>
              <a:rPr lang="en-US" altLang="ja-JP" sz="1600" cap="none" spc="0" dirty="0" smtClean="0">
                <a:ln w="12700">
                  <a:noFill/>
                  <a:prstDash val="solid"/>
                </a:ln>
                <a:solidFill>
                  <a:srgbClr val="FF0000"/>
                </a:solidFill>
              </a:rPr>
              <a:t>%</a:t>
            </a:r>
            <a:endParaRPr lang="ja-JP" altLang="en-US" sz="1600" cap="none" spc="0" dirty="0">
              <a:ln w="12700">
                <a:noFill/>
                <a:prstDash val="solid"/>
              </a:ln>
              <a:solidFill>
                <a:srgbClr val="FF0000"/>
              </a:solidFill>
            </a:endParaRPr>
          </a:p>
        </p:txBody>
      </p:sp>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cxnSp>
        <p:nvCxnSpPr>
          <p:cNvPr id="4" name="直線コネクタ 3"/>
          <p:cNvCxnSpPr/>
          <p:nvPr/>
        </p:nvCxnSpPr>
        <p:spPr>
          <a:xfrm>
            <a:off x="6660232" y="2024844"/>
            <a:ext cx="36004" cy="2304256"/>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直線コネクタ 10"/>
          <p:cNvCxnSpPr/>
          <p:nvPr/>
        </p:nvCxnSpPr>
        <p:spPr>
          <a:xfrm flipH="1">
            <a:off x="5868144" y="4329100"/>
            <a:ext cx="828092" cy="1837025"/>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10324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5808" y="2600908"/>
            <a:ext cx="9159808" cy="938719"/>
          </a:xfrm>
          <a:prstGeom prst="rect">
            <a:avLst/>
          </a:prstGeom>
          <a:solidFill>
            <a:schemeClr val="tx2">
              <a:lumMod val="60000"/>
              <a:lumOff val="40000"/>
            </a:schemeClr>
          </a:solidFill>
        </p:spPr>
        <p:txBody>
          <a:bodyPr wrap="square" rtlCol="0">
            <a:spAutoFit/>
          </a:bodyPr>
          <a:lstStyle/>
          <a:p>
            <a:pPr algn="ctr"/>
            <a:r>
              <a:rPr lang="ja-JP" altLang="en-US" sz="5500" b="1" dirty="0" smtClean="0">
                <a:solidFill>
                  <a:schemeClr val="bg1"/>
                </a:solidFill>
              </a:rPr>
              <a:t>増強実践シュミレーション</a:t>
            </a:r>
            <a:endParaRPr lang="ja-JP" altLang="en-US" sz="5500" b="1" dirty="0">
              <a:solidFill>
                <a:schemeClr val="bg1"/>
              </a:solidFill>
            </a:endParaRPr>
          </a:p>
        </p:txBody>
      </p:sp>
      <p:sp>
        <p:nvSpPr>
          <p:cNvPr id="9" name="タイトル 1"/>
          <p:cNvSpPr>
            <a:spLocks noGrp="1"/>
          </p:cNvSpPr>
          <p:nvPr>
            <p:ph type="title"/>
          </p:nvPr>
        </p:nvSpPr>
        <p:spPr>
          <a:xfrm>
            <a:off x="491179" y="515223"/>
            <a:ext cx="8229600" cy="396044"/>
          </a:xfrm>
        </p:spPr>
        <p:txBody>
          <a:bodyPr>
            <a:noAutofit/>
          </a:bodyPr>
          <a:lstStyle/>
          <a:p>
            <a:pPr algn="r"/>
            <a:r>
              <a:rPr kumimoji="1" lang="en-US" altLang="ja-JP" sz="2000" b="1" i="1" dirty="0" smtClean="0"/>
              <a:t>		</a:t>
            </a:r>
            <a:r>
              <a:rPr kumimoji="1" lang="ja-JP" altLang="en-US" sz="2000" b="1" i="1" dirty="0" smtClean="0"/>
              <a:t>会員増強・拡大委員会</a:t>
            </a:r>
            <a:endParaRPr kumimoji="1" lang="ja-JP" altLang="en-US" sz="2000" b="1" i="1" dirty="0"/>
          </a:p>
        </p:txBody>
      </p:sp>
      <p:sp>
        <p:nvSpPr>
          <p:cNvPr id="6" name="タイトル 1"/>
          <p:cNvSpPr txBox="1">
            <a:spLocks/>
          </p:cNvSpPr>
          <p:nvPr/>
        </p:nvSpPr>
        <p:spPr>
          <a:xfrm>
            <a:off x="4046663" y="6166125"/>
            <a:ext cx="1044777" cy="540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i="1" dirty="0" smtClean="0"/>
              <a:t>	</a:t>
            </a:r>
            <a:r>
              <a:rPr lang="ja-JP" altLang="en-US" sz="1000" dirty="0" smtClean="0"/>
              <a:t>２</a:t>
            </a:r>
            <a:r>
              <a:rPr lang="ja-JP" altLang="en-US" sz="1000" dirty="0"/>
              <a:t>０</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10" name="テキスト ボックス 9"/>
          <p:cNvSpPr txBox="1"/>
          <p:nvPr/>
        </p:nvSpPr>
        <p:spPr>
          <a:xfrm>
            <a:off x="2411760" y="5104092"/>
            <a:ext cx="4500500" cy="1169551"/>
          </a:xfrm>
          <a:prstGeom prst="rect">
            <a:avLst/>
          </a:prstGeom>
          <a:noFill/>
        </p:spPr>
        <p:txBody>
          <a:bodyPr wrap="square" rtlCol="0">
            <a:spAutoFit/>
          </a:bodyPr>
          <a:lstStyle/>
          <a:p>
            <a:pPr algn="ctr"/>
            <a:endParaRPr lang="en-US" altLang="ja-JP" sz="3500" b="1" dirty="0" smtClean="0"/>
          </a:p>
          <a:p>
            <a:pPr algn="ctr"/>
            <a:r>
              <a:rPr lang="ja-JP" altLang="en-US" sz="3500" b="1" dirty="0" smtClean="0"/>
              <a:t>委員　池田祥司</a:t>
            </a:r>
            <a:endParaRPr kumimoji="1" lang="ja-JP" altLang="en-US" sz="3500" b="1" dirty="0"/>
          </a:p>
        </p:txBody>
      </p:sp>
      <p:sp>
        <p:nvSpPr>
          <p:cNvPr id="11" name="Rectangle 2"/>
          <p:cNvSpPr txBox="1">
            <a:spLocks noChangeArrowheads="1"/>
          </p:cNvSpPr>
          <p:nvPr/>
        </p:nvSpPr>
        <p:spPr>
          <a:xfrm>
            <a:off x="1735182" y="4231129"/>
            <a:ext cx="5657828" cy="74106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i="1" dirty="0" smtClean="0">
                <a:solidFill>
                  <a:srgbClr val="3366FF"/>
                </a:solidFill>
                <a:effectLst>
                  <a:outerShdw blurRad="38100" dist="38100" dir="2700000" algn="tl">
                    <a:srgbClr val="000000">
                      <a:alpha val="43137"/>
                    </a:srgbClr>
                  </a:outerShdw>
                </a:effectLst>
              </a:rPr>
              <a:t>～クラブ規模に応じた増強案～</a:t>
            </a:r>
            <a:endParaRPr lang="en-US" altLang="ja-JP" sz="3200" i="1" dirty="0">
              <a:solidFill>
                <a:srgbClr val="3366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792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5556" y="1376772"/>
            <a:ext cx="8229600" cy="1143000"/>
          </a:xfrm>
        </p:spPr>
        <p:txBody>
          <a:bodyPr/>
          <a:lstStyle/>
          <a:p>
            <a:r>
              <a:rPr lang="ja-JP" altLang="en-US" b="1" u="sng" dirty="0" smtClean="0">
                <a:solidFill>
                  <a:srgbClr val="0099FF"/>
                </a:solidFill>
              </a:rPr>
              <a:t>新しいタイプのロータリークラブ</a:t>
            </a:r>
            <a:endParaRPr kumimoji="1" lang="ja-JP" altLang="en-US" b="1" u="sng" dirty="0">
              <a:solidFill>
                <a:srgbClr val="0099FF"/>
              </a:solidFill>
            </a:endParaRPr>
          </a:p>
        </p:txBody>
      </p:sp>
      <p:sp>
        <p:nvSpPr>
          <p:cNvPr id="3" name="コンテンツ プレースホルダー 2"/>
          <p:cNvSpPr>
            <a:spLocks noGrp="1"/>
          </p:cNvSpPr>
          <p:nvPr>
            <p:ph idx="1"/>
          </p:nvPr>
        </p:nvSpPr>
        <p:spPr>
          <a:xfrm>
            <a:off x="1079612" y="4088867"/>
            <a:ext cx="8229600" cy="2628292"/>
          </a:xfrm>
        </p:spPr>
        <p:txBody>
          <a:bodyPr/>
          <a:lstStyle/>
          <a:p>
            <a:pPr marL="0" indent="0">
              <a:buNone/>
            </a:pPr>
            <a:r>
              <a:rPr lang="ja-JP" altLang="en-US" dirty="0" smtClean="0"/>
              <a:t>◇　新クラブの多様化（革新性と柔軟性）</a:t>
            </a:r>
            <a:endParaRPr lang="en-US" altLang="ja-JP" dirty="0" smtClean="0"/>
          </a:p>
          <a:p>
            <a:pPr marL="0" indent="0">
              <a:buNone/>
            </a:pPr>
            <a:r>
              <a:rPr kumimoji="1" lang="ja-JP" altLang="en-US" dirty="0" smtClean="0"/>
              <a:t>◇　Ｅ</a:t>
            </a:r>
            <a:r>
              <a:rPr lang="en-US" altLang="ja-JP" dirty="0" smtClean="0"/>
              <a:t>-</a:t>
            </a:r>
            <a:r>
              <a:rPr lang="ja-JP" altLang="en-US" dirty="0" smtClean="0"/>
              <a:t>クラブ</a:t>
            </a:r>
            <a:endParaRPr kumimoji="1" lang="en-US" altLang="ja-JP" dirty="0" smtClean="0"/>
          </a:p>
          <a:p>
            <a:pPr marL="0" indent="0">
              <a:buNone/>
            </a:pPr>
            <a:r>
              <a:rPr lang="ja-JP" altLang="en-US" dirty="0" smtClean="0"/>
              <a:t>◇　衛星クラブ</a:t>
            </a:r>
            <a:endParaRPr lang="en-US" altLang="ja-JP" dirty="0" smtClean="0"/>
          </a:p>
          <a:p>
            <a:pPr marL="0" indent="0">
              <a:buNone/>
            </a:pPr>
            <a:endParaRPr kumimoji="1" lang="ja-JP" altLang="en-US" dirty="0"/>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smtClean="0"/>
              <a:t>		</a:t>
            </a:r>
            <a:r>
              <a:rPr lang="ja-JP" altLang="en-US" sz="2000" b="1" i="1" smtClean="0"/>
              <a:t>会員増強・拡大委員会</a:t>
            </a:r>
            <a:endParaRPr lang="ja-JP" altLang="en-US" sz="2000" b="1" i="1"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9" name="コンテンツ プレースホルダー 2"/>
          <p:cNvSpPr txBox="1">
            <a:spLocks/>
          </p:cNvSpPr>
          <p:nvPr/>
        </p:nvSpPr>
        <p:spPr>
          <a:xfrm>
            <a:off x="870184" y="2582905"/>
            <a:ext cx="8229600" cy="15301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t>クラブの活力が減退していることが、今日のロータリーの最大の課題。</a:t>
            </a:r>
            <a:endParaRPr lang="en-US" altLang="ja-JP" sz="2000" dirty="0" smtClean="0"/>
          </a:p>
          <a:p>
            <a:pPr marL="0" indent="0">
              <a:buFont typeface="Arial" panose="020B0604020202020204" pitchFamily="34" charset="0"/>
              <a:buNone/>
            </a:pPr>
            <a:r>
              <a:rPr lang="ja-JP" altLang="en-US" sz="2000" dirty="0" smtClean="0"/>
              <a:t>若い人達が入会しなければロータリーは衰退して行く。</a:t>
            </a:r>
            <a:endParaRPr lang="en-US" altLang="ja-JP" sz="2000" dirty="0" smtClean="0"/>
          </a:p>
          <a:p>
            <a:pPr marL="0" indent="0">
              <a:buFont typeface="Arial" panose="020B0604020202020204" pitchFamily="34" charset="0"/>
              <a:buNone/>
            </a:pPr>
            <a:r>
              <a:rPr lang="ja-JP" altLang="en-US" sz="2000" dirty="0" smtClean="0"/>
              <a:t>若いひとたちは より柔軟性を持った例会開催や運営を望んでいる。</a:t>
            </a:r>
            <a:endParaRPr lang="en-US" altLang="ja-JP" sz="2000" dirty="0" smtClean="0"/>
          </a:p>
          <a:p>
            <a:pPr marL="0" indent="0">
              <a:buFont typeface="Arial" panose="020B0604020202020204" pitchFamily="34" charset="0"/>
              <a:buNone/>
            </a:pPr>
            <a:r>
              <a:rPr lang="ja-JP" altLang="en-US" sz="2000" dirty="0" smtClean="0"/>
              <a:t>よってより良い受入体制と環境整備が増強維持に不可欠となります。</a:t>
            </a:r>
            <a:endParaRPr lang="en-US" altLang="ja-JP" sz="2000" dirty="0" smtClean="0"/>
          </a:p>
        </p:txBody>
      </p:sp>
    </p:spTree>
    <p:extLst>
      <p:ext uri="{BB962C8B-B14F-4D97-AF65-F5344CB8AC3E}">
        <p14:creationId xmlns:p14="http://schemas.microsoft.com/office/powerpoint/2010/main" val="288864409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694" y="188636"/>
            <a:ext cx="3101642" cy="606549"/>
          </a:xfrm>
          <a:prstGeom prst="rect">
            <a:avLst/>
          </a:prstGeom>
        </p:spPr>
      </p:pic>
      <p:sp>
        <p:nvSpPr>
          <p:cNvPr id="7" name="Rectangle 2"/>
          <p:cNvSpPr txBox="1">
            <a:spLocks noChangeArrowheads="1"/>
          </p:cNvSpPr>
          <p:nvPr/>
        </p:nvSpPr>
        <p:spPr>
          <a:xfrm>
            <a:off x="935596" y="1415323"/>
            <a:ext cx="8775713" cy="99417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i="1" u="sng" dirty="0" smtClean="0">
                <a:solidFill>
                  <a:schemeClr val="accent5">
                    <a:lumMod val="50000"/>
                  </a:schemeClr>
                </a:solidFill>
                <a:effectLst>
                  <a:outerShdw blurRad="38100" dist="38100" dir="2700000" algn="tl">
                    <a:srgbClr val="000000">
                      <a:alpha val="43137"/>
                    </a:srgbClr>
                  </a:outerShdw>
                </a:effectLst>
              </a:rPr>
              <a:t>各クラブが抱えている課題集</a:t>
            </a:r>
            <a:endParaRPr lang="en-US" altLang="ja-JP" sz="3200" i="1" u="sng" dirty="0">
              <a:solidFill>
                <a:schemeClr val="accent5">
                  <a:lumMod val="50000"/>
                </a:schemeClr>
              </a:solidFill>
              <a:effectLst>
                <a:outerShdw blurRad="38100" dist="38100" dir="2700000" algn="tl">
                  <a:srgbClr val="000000">
                    <a:alpha val="43137"/>
                  </a:srgbClr>
                </a:outerShdw>
              </a:effectLst>
            </a:endParaRPr>
          </a:p>
        </p:txBody>
      </p:sp>
      <p:sp>
        <p:nvSpPr>
          <p:cNvPr id="10" name="Rectangle 2"/>
          <p:cNvSpPr txBox="1">
            <a:spLocks noChangeArrowheads="1"/>
          </p:cNvSpPr>
          <p:nvPr/>
        </p:nvSpPr>
        <p:spPr>
          <a:xfrm>
            <a:off x="218122" y="2605291"/>
            <a:ext cx="8775713" cy="400495"/>
          </a:xfrm>
          <a:prstGeom prst="rect">
            <a:avLst/>
          </a:prstGeom>
        </p:spPr>
        <p:txBody>
          <a:bodyP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700" dirty="0">
                <a:solidFill>
                  <a:srgbClr val="0070C0"/>
                </a:solidFill>
              </a:rPr>
              <a:t>97</a:t>
            </a:r>
            <a:r>
              <a:rPr lang="ja-JP" altLang="en-US" sz="2700" dirty="0">
                <a:solidFill>
                  <a:srgbClr val="0070C0"/>
                </a:solidFill>
              </a:rPr>
              <a:t>ｸﾗﾌﾞ合同増強会議（</a:t>
            </a:r>
            <a:r>
              <a:rPr lang="en-US" altLang="ja-JP" sz="2700" dirty="0">
                <a:solidFill>
                  <a:srgbClr val="0070C0"/>
                </a:solidFill>
              </a:rPr>
              <a:t>2/27</a:t>
            </a:r>
            <a:r>
              <a:rPr lang="ja-JP" altLang="en-US" sz="2700" dirty="0">
                <a:solidFill>
                  <a:srgbClr val="0070C0"/>
                </a:solidFill>
              </a:rPr>
              <a:t>）　</a:t>
            </a:r>
            <a:r>
              <a:rPr lang="en-US" altLang="ja-JP" sz="2700" dirty="0" smtClean="0">
                <a:solidFill>
                  <a:srgbClr val="0070C0"/>
                </a:solidFill>
              </a:rPr>
              <a:t>〈</a:t>
            </a:r>
            <a:r>
              <a:rPr lang="ja-JP" altLang="en-US" sz="2700" dirty="0" smtClean="0">
                <a:solidFill>
                  <a:srgbClr val="0070C0"/>
                </a:solidFill>
              </a:rPr>
              <a:t>少数</a:t>
            </a:r>
            <a:r>
              <a:rPr lang="ja-JP" altLang="en-US" sz="2700" dirty="0">
                <a:solidFill>
                  <a:srgbClr val="0070C0"/>
                </a:solidFill>
              </a:rPr>
              <a:t>会員クラブの現状</a:t>
            </a:r>
            <a:r>
              <a:rPr lang="ja-JP" altLang="en-US" sz="2700" dirty="0" smtClean="0">
                <a:solidFill>
                  <a:srgbClr val="0070C0"/>
                </a:solidFill>
              </a:rPr>
              <a:t>問題</a:t>
            </a:r>
            <a:r>
              <a:rPr lang="en-US" altLang="ja-JP" sz="2700" dirty="0" smtClean="0">
                <a:solidFill>
                  <a:srgbClr val="0070C0"/>
                </a:solidFill>
              </a:rPr>
              <a:t>〉</a:t>
            </a:r>
            <a:endParaRPr lang="en-US" altLang="ja-JP" sz="2700" dirty="0">
              <a:solidFill>
                <a:srgbClr val="0070C0"/>
              </a:solidFill>
            </a:endParaRPr>
          </a:p>
        </p:txBody>
      </p:sp>
      <p:sp>
        <p:nvSpPr>
          <p:cNvPr id="11" name="Rectangle 2"/>
          <p:cNvSpPr txBox="1">
            <a:spLocks noChangeArrowheads="1"/>
          </p:cNvSpPr>
          <p:nvPr/>
        </p:nvSpPr>
        <p:spPr>
          <a:xfrm>
            <a:off x="468694" y="3279027"/>
            <a:ext cx="8775713" cy="3578973"/>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a:solidFill>
                  <a:schemeClr val="accent5">
                    <a:lumMod val="50000"/>
                  </a:schemeClr>
                </a:solidFill>
              </a:rPr>
              <a:t>●　財務が厳しく事業費など捻出できない</a:t>
            </a:r>
            <a:endParaRPr lang="en-US" altLang="ja-JP" sz="1800" dirty="0">
              <a:solidFill>
                <a:schemeClr val="accent5">
                  <a:lumMod val="50000"/>
                </a:schemeClr>
              </a:solidFill>
            </a:endParaRPr>
          </a:p>
          <a:p>
            <a:r>
              <a:rPr lang="ja-JP" altLang="en-US" sz="1800" dirty="0">
                <a:solidFill>
                  <a:schemeClr val="accent5">
                    <a:lumMod val="50000"/>
                  </a:schemeClr>
                </a:solidFill>
              </a:rPr>
              <a:t>●　固定経費や事務局費が負担である</a:t>
            </a:r>
            <a:endParaRPr lang="en-US" altLang="ja-JP" sz="1800" dirty="0">
              <a:solidFill>
                <a:schemeClr val="accent5">
                  <a:lumMod val="50000"/>
                </a:schemeClr>
              </a:solidFill>
            </a:endParaRPr>
          </a:p>
          <a:p>
            <a:r>
              <a:rPr lang="ja-JP" altLang="en-US" sz="1800" dirty="0">
                <a:solidFill>
                  <a:schemeClr val="accent5">
                    <a:lumMod val="50000"/>
                  </a:schemeClr>
                </a:solidFill>
              </a:rPr>
              <a:t>●　</a:t>
            </a:r>
            <a:r>
              <a:rPr lang="ja-JP" altLang="en-US" sz="1800" dirty="0" smtClean="0">
                <a:solidFill>
                  <a:schemeClr val="accent5">
                    <a:lumMod val="50000"/>
                  </a:schemeClr>
                </a:solidFill>
              </a:rPr>
              <a:t>出席免除</a:t>
            </a:r>
            <a:r>
              <a:rPr lang="ja-JP" altLang="en-US" sz="1800" dirty="0">
                <a:solidFill>
                  <a:schemeClr val="accent5">
                    <a:lumMod val="50000"/>
                  </a:schemeClr>
                </a:solidFill>
              </a:rPr>
              <a:t>会員や高齢者が多く、奉仕事業など動員的に苦しい</a:t>
            </a:r>
            <a:endParaRPr lang="en-US" altLang="ja-JP" sz="1800" dirty="0">
              <a:solidFill>
                <a:schemeClr val="accent5">
                  <a:lumMod val="50000"/>
                </a:schemeClr>
              </a:solidFill>
            </a:endParaRPr>
          </a:p>
          <a:p>
            <a:r>
              <a:rPr lang="ja-JP" altLang="en-US" sz="1800" dirty="0">
                <a:solidFill>
                  <a:schemeClr val="accent5">
                    <a:lumMod val="50000"/>
                  </a:schemeClr>
                </a:solidFill>
              </a:rPr>
              <a:t>●　大きな事業もできず認知度アップ図れない、また事業の達成感を共有</a:t>
            </a:r>
            <a:r>
              <a:rPr lang="ja-JP" altLang="en-US" sz="1800" dirty="0" smtClean="0">
                <a:solidFill>
                  <a:schemeClr val="accent5">
                    <a:lumMod val="50000"/>
                  </a:schemeClr>
                </a:solidFill>
              </a:rPr>
              <a:t>分かち合えない</a:t>
            </a:r>
            <a:endParaRPr lang="en-US" altLang="ja-JP" sz="1800" dirty="0">
              <a:solidFill>
                <a:schemeClr val="accent5">
                  <a:lumMod val="50000"/>
                </a:schemeClr>
              </a:solidFill>
            </a:endParaRPr>
          </a:p>
          <a:p>
            <a:r>
              <a:rPr lang="ja-JP" altLang="en-US" sz="1800" dirty="0" smtClean="0">
                <a:solidFill>
                  <a:schemeClr val="accent5">
                    <a:lumMod val="50000"/>
                  </a:schemeClr>
                </a:solidFill>
              </a:rPr>
              <a:t>●</a:t>
            </a:r>
            <a:r>
              <a:rPr lang="ja-JP" altLang="en-US" sz="1800" dirty="0">
                <a:solidFill>
                  <a:schemeClr val="accent5">
                    <a:lumMod val="50000"/>
                  </a:schemeClr>
                </a:solidFill>
              </a:rPr>
              <a:t>　少ないため地区行事や、その他の行事出席が困難である</a:t>
            </a:r>
            <a:endParaRPr lang="en-US" altLang="ja-JP" sz="1800" dirty="0">
              <a:solidFill>
                <a:schemeClr val="accent5">
                  <a:lumMod val="50000"/>
                </a:schemeClr>
              </a:solidFill>
            </a:endParaRPr>
          </a:p>
          <a:p>
            <a:r>
              <a:rPr lang="ja-JP" altLang="en-US" sz="1800" dirty="0" smtClean="0">
                <a:solidFill>
                  <a:schemeClr val="accent5">
                    <a:lumMod val="50000"/>
                  </a:schemeClr>
                </a:solidFill>
              </a:rPr>
              <a:t>●</a:t>
            </a:r>
            <a:r>
              <a:rPr lang="ja-JP" altLang="en-US" sz="1800" dirty="0">
                <a:solidFill>
                  <a:schemeClr val="accent5">
                    <a:lumMod val="50000"/>
                  </a:schemeClr>
                </a:solidFill>
              </a:rPr>
              <a:t>　少ないため例会に活気が</a:t>
            </a:r>
            <a:r>
              <a:rPr lang="ja-JP" altLang="en-US" sz="1800" dirty="0" smtClean="0">
                <a:solidFill>
                  <a:schemeClr val="accent5">
                    <a:lumMod val="50000"/>
                  </a:schemeClr>
                </a:solidFill>
              </a:rPr>
              <a:t>無い</a:t>
            </a:r>
            <a:endParaRPr lang="en-US" altLang="ja-JP" sz="1800" dirty="0" smtClean="0">
              <a:solidFill>
                <a:schemeClr val="accent5">
                  <a:lumMod val="50000"/>
                </a:schemeClr>
              </a:solidFill>
            </a:endParaRPr>
          </a:p>
          <a:p>
            <a:r>
              <a:rPr lang="ja-JP" altLang="en-US" sz="1800" dirty="0">
                <a:solidFill>
                  <a:schemeClr val="accent5">
                    <a:lumMod val="50000"/>
                  </a:schemeClr>
                </a:solidFill>
              </a:rPr>
              <a:t>●　居心地が悪い</a:t>
            </a:r>
            <a:endParaRPr lang="en-US" altLang="ja-JP" sz="1800" dirty="0">
              <a:solidFill>
                <a:schemeClr val="accent5">
                  <a:lumMod val="50000"/>
                </a:schemeClr>
              </a:solidFill>
            </a:endParaRPr>
          </a:p>
          <a:p>
            <a:r>
              <a:rPr lang="ja-JP" altLang="en-US" sz="1800" dirty="0" smtClean="0">
                <a:solidFill>
                  <a:schemeClr val="accent5">
                    <a:lumMod val="50000"/>
                  </a:schemeClr>
                </a:solidFill>
              </a:rPr>
              <a:t>●</a:t>
            </a:r>
            <a:r>
              <a:rPr lang="ja-JP" altLang="en-US" sz="1800" dirty="0">
                <a:solidFill>
                  <a:schemeClr val="accent5">
                    <a:lumMod val="50000"/>
                  </a:schemeClr>
                </a:solidFill>
              </a:rPr>
              <a:t>　少ないためゲストスピーカーを呼びにくい、又ゲストスピーカーに申し訳ない</a:t>
            </a:r>
            <a:endParaRPr lang="en-US" altLang="ja-JP" sz="1800" dirty="0">
              <a:solidFill>
                <a:schemeClr val="accent5">
                  <a:lumMod val="50000"/>
                </a:schemeClr>
              </a:solidFill>
            </a:endParaRPr>
          </a:p>
          <a:p>
            <a:r>
              <a:rPr lang="ja-JP" altLang="en-US" sz="1800" dirty="0" smtClean="0">
                <a:solidFill>
                  <a:schemeClr val="accent5">
                    <a:lumMod val="50000"/>
                  </a:schemeClr>
                </a:solidFill>
              </a:rPr>
              <a:t>●</a:t>
            </a:r>
            <a:r>
              <a:rPr lang="ja-JP" altLang="en-US" sz="1800" dirty="0">
                <a:solidFill>
                  <a:schemeClr val="accent5">
                    <a:lumMod val="50000"/>
                  </a:schemeClr>
                </a:solidFill>
              </a:rPr>
              <a:t>　少ないため情報量も少なく、ロータリアン同士の交流交友も</a:t>
            </a:r>
            <a:r>
              <a:rPr lang="ja-JP" altLang="en-US" sz="1800" dirty="0" smtClean="0">
                <a:solidFill>
                  <a:schemeClr val="accent5">
                    <a:lumMod val="50000"/>
                  </a:schemeClr>
                </a:solidFill>
              </a:rPr>
              <a:t>少ない</a:t>
            </a:r>
            <a:endParaRPr lang="en-US" altLang="ja-JP" sz="1800" dirty="0" smtClean="0">
              <a:solidFill>
                <a:schemeClr val="accent5">
                  <a:lumMod val="50000"/>
                </a:schemeClr>
              </a:solidFill>
            </a:endParaRPr>
          </a:p>
          <a:p>
            <a:r>
              <a:rPr lang="ja-JP" altLang="en-US" sz="1800" dirty="0">
                <a:solidFill>
                  <a:schemeClr val="accent5">
                    <a:lumMod val="50000"/>
                  </a:schemeClr>
                </a:solidFill>
              </a:rPr>
              <a:t>●　入退会の出入りが激しく３年未満会員</a:t>
            </a:r>
            <a:r>
              <a:rPr lang="ja-JP" altLang="en-US" sz="1800" dirty="0" smtClean="0">
                <a:solidFill>
                  <a:schemeClr val="accent5">
                    <a:lumMod val="50000"/>
                  </a:schemeClr>
                </a:solidFill>
              </a:rPr>
              <a:t>でクラブ運営をして</a:t>
            </a:r>
            <a:r>
              <a:rPr lang="ja-JP" altLang="en-US" sz="1800" dirty="0">
                <a:solidFill>
                  <a:schemeClr val="accent5">
                    <a:lumMod val="50000"/>
                  </a:schemeClr>
                </a:solidFill>
              </a:rPr>
              <a:t>いる</a:t>
            </a:r>
            <a:endParaRPr lang="en-US" altLang="ja-JP" sz="1800" dirty="0">
              <a:solidFill>
                <a:schemeClr val="accent5">
                  <a:lumMod val="50000"/>
                </a:schemeClr>
              </a:solidFill>
            </a:endParaRPr>
          </a:p>
          <a:p>
            <a:r>
              <a:rPr lang="ja-JP" altLang="en-US" sz="1800" dirty="0" smtClean="0">
                <a:solidFill>
                  <a:schemeClr val="accent5">
                    <a:lumMod val="50000"/>
                  </a:schemeClr>
                </a:solidFill>
              </a:rPr>
              <a:t>●</a:t>
            </a:r>
            <a:r>
              <a:rPr lang="ja-JP" altLang="en-US" sz="1800" dirty="0">
                <a:solidFill>
                  <a:schemeClr val="accent5">
                    <a:lumMod val="50000"/>
                  </a:schemeClr>
                </a:solidFill>
              </a:rPr>
              <a:t>　過疎地で企業数も少なく勧誘対象者も少ない</a:t>
            </a:r>
            <a:endParaRPr lang="en-US" altLang="ja-JP" sz="1800" dirty="0">
              <a:solidFill>
                <a:schemeClr val="accent5">
                  <a:lumMod val="50000"/>
                </a:schemeClr>
              </a:solidFill>
            </a:endParaRPr>
          </a:p>
          <a:p>
            <a:r>
              <a:rPr lang="ja-JP" altLang="en-US" sz="1800" dirty="0">
                <a:solidFill>
                  <a:schemeClr val="accent5">
                    <a:lumMod val="50000"/>
                  </a:schemeClr>
                </a:solidFill>
              </a:rPr>
              <a:t>●　勧誘対象者には全部回った、元ロータリアンに戻って来てもらいたい</a:t>
            </a:r>
            <a:r>
              <a:rPr lang="ja-JP" altLang="en-US" sz="1500" dirty="0">
                <a:solidFill>
                  <a:schemeClr val="accent5">
                    <a:lumMod val="50000"/>
                  </a:schemeClr>
                </a:solidFill>
              </a:rPr>
              <a:t>　</a:t>
            </a:r>
            <a:endParaRPr lang="en-US" altLang="ja-JP" sz="1500" dirty="0">
              <a:solidFill>
                <a:schemeClr val="accent5">
                  <a:lumMod val="50000"/>
                </a:schemeClr>
              </a:solidFill>
            </a:endParaRPr>
          </a:p>
        </p:txBody>
      </p:sp>
      <p:sp>
        <p:nvSpPr>
          <p:cNvPr id="12" name="正方形/長方形 11"/>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Tree>
    <p:extLst>
      <p:ext uri="{BB962C8B-B14F-4D97-AF65-F5344CB8AC3E}">
        <p14:creationId xmlns:p14="http://schemas.microsoft.com/office/powerpoint/2010/main" val="25120731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630" y="238175"/>
            <a:ext cx="3101642" cy="606549"/>
          </a:xfrm>
          <a:prstGeom prst="rect">
            <a:avLst/>
          </a:prstGeom>
        </p:spPr>
      </p:pic>
      <p:sp>
        <p:nvSpPr>
          <p:cNvPr id="7" name="Rectangle 2"/>
          <p:cNvSpPr txBox="1">
            <a:spLocks noChangeArrowheads="1"/>
          </p:cNvSpPr>
          <p:nvPr/>
        </p:nvSpPr>
        <p:spPr>
          <a:xfrm>
            <a:off x="375509" y="2296622"/>
            <a:ext cx="8775713" cy="2825538"/>
          </a:xfrm>
          <a:prstGeom prst="rect">
            <a:avLst/>
          </a:prstGeom>
        </p:spPr>
        <p:txBody>
          <a:bodyPr>
            <a:normAutofit fontScale="9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i="1" dirty="0">
                <a:effectLst>
                  <a:outerShdw blurRad="38100" dist="38100" dir="2700000" algn="tl">
                    <a:srgbClr val="000000">
                      <a:alpha val="43137"/>
                    </a:srgbClr>
                  </a:outerShdw>
                </a:effectLst>
              </a:rPr>
              <a:t>★４０名以下のクラブ編（２６５０地区で</a:t>
            </a:r>
            <a:r>
              <a:rPr lang="ja-JP" altLang="en-US" sz="2100" i="1" dirty="0" smtClean="0">
                <a:effectLst>
                  <a:outerShdw blurRad="38100" dist="38100" dir="2700000" algn="tl">
                    <a:srgbClr val="000000">
                      <a:alpha val="43137"/>
                    </a:srgbClr>
                  </a:outerShdw>
                </a:effectLst>
              </a:rPr>
              <a:t>は６０％が</a:t>
            </a:r>
            <a:r>
              <a:rPr lang="ja-JP" altLang="en-US" sz="2100" i="1" dirty="0">
                <a:effectLst>
                  <a:outerShdw blurRad="38100" dist="38100" dir="2700000" algn="tl">
                    <a:srgbClr val="000000">
                      <a:alpha val="43137"/>
                    </a:srgbClr>
                  </a:outerShdw>
                </a:effectLst>
              </a:rPr>
              <a:t>４０名以下</a:t>
            </a:r>
            <a:r>
              <a:rPr lang="ja-JP" altLang="en-US" sz="2100" i="1" dirty="0" smtClean="0">
                <a:effectLst>
                  <a:outerShdw blurRad="38100" dist="38100" dir="2700000" algn="tl">
                    <a:srgbClr val="000000">
                      <a:alpha val="43137"/>
                    </a:srgbClr>
                  </a:outerShdw>
                </a:effectLst>
              </a:rPr>
              <a:t>）</a:t>
            </a:r>
            <a:endParaRPr lang="en-US" altLang="ja-JP" sz="2100" i="1" dirty="0" smtClean="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r>
              <a:rPr lang="ja-JP" altLang="en-US" sz="2100" i="1" dirty="0">
                <a:effectLst>
                  <a:outerShdw blurRad="38100" dist="38100" dir="2700000" algn="tl">
                    <a:srgbClr val="000000">
                      <a:alpha val="43137"/>
                    </a:srgbClr>
                  </a:outerShdw>
                </a:effectLst>
              </a:rPr>
              <a:t>　　　</a:t>
            </a:r>
            <a:r>
              <a:rPr lang="ja-JP" altLang="en-US" sz="2100" i="1" dirty="0" smtClean="0">
                <a:effectLst>
                  <a:outerShdw blurRad="38100" dist="38100" dir="2700000" algn="tl">
                    <a:srgbClr val="000000">
                      <a:alpha val="43137"/>
                    </a:srgbClr>
                  </a:outerShdw>
                </a:effectLst>
              </a:rPr>
              <a:t>　　</a:t>
            </a:r>
            <a:r>
              <a:rPr lang="en-US" altLang="ja-JP" sz="3200" i="1" dirty="0" smtClean="0">
                <a:solidFill>
                  <a:srgbClr val="0070C0"/>
                </a:solidFill>
                <a:effectLst>
                  <a:outerShdw blurRad="38100" dist="38100" dir="2700000" algn="tl">
                    <a:srgbClr val="000000">
                      <a:alpha val="43137"/>
                    </a:srgbClr>
                  </a:outerShdw>
                </a:effectLst>
              </a:rPr>
              <a:t>※</a:t>
            </a:r>
            <a:r>
              <a:rPr lang="ja-JP" altLang="en-US" sz="3200" i="1" dirty="0">
                <a:solidFill>
                  <a:srgbClr val="0070C0"/>
                </a:solidFill>
                <a:effectLst>
                  <a:outerShdw blurRad="38100" dist="38100" dir="2700000" algn="tl">
                    <a:srgbClr val="000000">
                      <a:alpha val="43137"/>
                    </a:srgbClr>
                  </a:outerShdw>
                </a:effectLst>
              </a:rPr>
              <a:t>従来の</a:t>
            </a:r>
            <a:r>
              <a:rPr lang="ja-JP" altLang="en-US" sz="3200" i="1" dirty="0" smtClean="0">
                <a:solidFill>
                  <a:srgbClr val="0070C0"/>
                </a:solidFill>
                <a:effectLst>
                  <a:outerShdw blurRad="38100" dist="38100" dir="2700000" algn="tl">
                    <a:srgbClr val="000000">
                      <a:alpha val="43137"/>
                    </a:srgbClr>
                  </a:outerShdw>
                </a:effectLst>
              </a:rPr>
              <a:t>運営だと４０名</a:t>
            </a:r>
            <a:r>
              <a:rPr lang="ja-JP" altLang="en-US" sz="3200" i="1" dirty="0">
                <a:solidFill>
                  <a:srgbClr val="0070C0"/>
                </a:solidFill>
                <a:effectLst>
                  <a:outerShdw blurRad="38100" dist="38100" dir="2700000" algn="tl">
                    <a:srgbClr val="000000">
                      <a:alpha val="43137"/>
                    </a:srgbClr>
                  </a:outerShdw>
                </a:effectLst>
              </a:rPr>
              <a:t>が財務の</a:t>
            </a:r>
            <a:r>
              <a:rPr lang="ja-JP" altLang="en-US" sz="3200" i="1" dirty="0" smtClean="0">
                <a:solidFill>
                  <a:srgbClr val="0070C0"/>
                </a:solidFill>
                <a:effectLst>
                  <a:outerShdw blurRad="38100" dist="38100" dir="2700000" algn="tl">
                    <a:srgbClr val="000000">
                      <a:alpha val="43137"/>
                    </a:srgbClr>
                  </a:outerShdw>
                </a:effectLst>
              </a:rPr>
              <a:t>分岐点</a:t>
            </a:r>
            <a:endParaRPr lang="en-US" altLang="ja-JP" sz="3200" i="1" dirty="0" smtClean="0">
              <a:solidFill>
                <a:srgbClr val="0070C0"/>
              </a:solidFill>
              <a:effectLst>
                <a:outerShdw blurRad="38100" dist="38100" dir="2700000" algn="tl">
                  <a:srgbClr val="000000">
                    <a:alpha val="43137"/>
                  </a:srgbClr>
                </a:outerShdw>
              </a:effectLst>
            </a:endParaRPr>
          </a:p>
          <a:p>
            <a:endParaRPr lang="en-US" altLang="ja-JP" sz="3200" i="1" dirty="0" smtClean="0">
              <a:solidFill>
                <a:srgbClr val="0070C0"/>
              </a:solidFill>
              <a:effectLst>
                <a:outerShdw blurRad="38100" dist="38100" dir="2700000" algn="tl">
                  <a:srgbClr val="000000">
                    <a:alpha val="43137"/>
                  </a:srgbClr>
                </a:outerShdw>
              </a:effectLst>
            </a:endParaRPr>
          </a:p>
          <a:p>
            <a:r>
              <a:rPr lang="ja-JP" altLang="en-US" sz="3200" i="1" dirty="0">
                <a:solidFill>
                  <a:srgbClr val="0070C0"/>
                </a:solidFill>
                <a:effectLst>
                  <a:outerShdw blurRad="38100" dist="38100" dir="2700000" algn="tl">
                    <a:srgbClr val="000000">
                      <a:alpha val="43137"/>
                    </a:srgbClr>
                  </a:outerShdw>
                </a:effectLst>
              </a:rPr>
              <a:t>　</a:t>
            </a:r>
            <a:r>
              <a:rPr lang="ja-JP" altLang="en-US" sz="3200" i="1" dirty="0" smtClean="0">
                <a:solidFill>
                  <a:srgbClr val="0070C0"/>
                </a:solidFill>
                <a:effectLst>
                  <a:outerShdw blurRad="38100" dist="38100" dir="2700000" algn="tl">
                    <a:srgbClr val="000000">
                      <a:alpha val="43137"/>
                    </a:srgbClr>
                  </a:outerShdw>
                </a:effectLst>
              </a:rPr>
              <a:t>　　</a:t>
            </a:r>
            <a:r>
              <a:rPr lang="en-US" altLang="ja-JP" sz="3200" i="1" dirty="0" smtClean="0">
                <a:solidFill>
                  <a:srgbClr val="0070C0"/>
                </a:solidFill>
                <a:effectLst>
                  <a:outerShdw blurRad="38100" dist="38100" dir="2700000" algn="tl">
                    <a:srgbClr val="000000">
                      <a:alpha val="43137"/>
                    </a:srgbClr>
                  </a:outerShdw>
                </a:effectLst>
              </a:rPr>
              <a:t>※</a:t>
            </a:r>
            <a:r>
              <a:rPr lang="ja-JP" altLang="en-US" sz="3200" i="1" dirty="0" smtClean="0">
                <a:solidFill>
                  <a:srgbClr val="0070C0"/>
                </a:solidFill>
                <a:effectLst>
                  <a:outerShdw blurRad="38100" dist="38100" dir="2700000" algn="tl">
                    <a:srgbClr val="000000">
                      <a:alpha val="43137"/>
                    </a:srgbClr>
                  </a:outerShdw>
                </a:effectLst>
              </a:rPr>
              <a:t>財務と人数的にも奉仕事業に支障</a:t>
            </a:r>
            <a:endParaRPr lang="en-US" altLang="ja-JP" sz="3200" i="1" dirty="0" smtClean="0">
              <a:solidFill>
                <a:srgbClr val="0070C0"/>
              </a:solidFill>
              <a:effectLst>
                <a:outerShdw blurRad="38100" dist="38100" dir="2700000" algn="tl">
                  <a:srgbClr val="000000">
                    <a:alpha val="43137"/>
                  </a:srgbClr>
                </a:outerShdw>
              </a:effectLst>
            </a:endParaRPr>
          </a:p>
          <a:p>
            <a:endParaRPr lang="en-US" altLang="ja-JP" sz="3200" i="1" dirty="0">
              <a:solidFill>
                <a:srgbClr val="0070C0"/>
              </a:solidFill>
              <a:effectLst>
                <a:outerShdw blurRad="38100" dist="38100" dir="2700000" algn="tl">
                  <a:srgbClr val="000000">
                    <a:alpha val="43137"/>
                  </a:srgbClr>
                </a:outerShdw>
              </a:effectLst>
            </a:endParaRPr>
          </a:p>
          <a:p>
            <a:r>
              <a:rPr lang="ja-JP" altLang="en-US" sz="3200" i="1" dirty="0" smtClean="0">
                <a:solidFill>
                  <a:srgbClr val="0070C0"/>
                </a:solidFill>
                <a:effectLst>
                  <a:outerShdw blurRad="38100" dist="38100" dir="2700000" algn="tl">
                    <a:srgbClr val="000000">
                      <a:alpha val="43137"/>
                    </a:srgbClr>
                  </a:outerShdw>
                </a:effectLst>
              </a:rPr>
              <a:t>　　　</a:t>
            </a:r>
            <a:r>
              <a:rPr lang="en-US" altLang="ja-JP" sz="3200" i="1" dirty="0" smtClean="0">
                <a:solidFill>
                  <a:srgbClr val="0070C0"/>
                </a:solidFill>
                <a:effectLst>
                  <a:outerShdw blurRad="38100" dist="38100" dir="2700000" algn="tl">
                    <a:srgbClr val="000000">
                      <a:alpha val="43137"/>
                    </a:srgbClr>
                  </a:outerShdw>
                </a:effectLst>
              </a:rPr>
              <a:t>※</a:t>
            </a:r>
            <a:r>
              <a:rPr lang="ja-JP" altLang="en-US" sz="3200" i="1" dirty="0" smtClean="0">
                <a:solidFill>
                  <a:srgbClr val="0070C0"/>
                </a:solidFill>
                <a:effectLst>
                  <a:outerShdw blurRad="38100" dist="38100" dir="2700000" algn="tl">
                    <a:srgbClr val="000000">
                      <a:alpha val="43137"/>
                    </a:srgbClr>
                  </a:outerShdw>
                </a:effectLst>
              </a:rPr>
              <a:t>例会も活気が無く寂しく、情報交換も乏しい</a:t>
            </a:r>
            <a:endParaRPr lang="en-US" altLang="ja-JP" sz="3200" i="1" dirty="0">
              <a:solidFill>
                <a:srgbClr val="0070C0"/>
              </a:solidFill>
              <a:effectLst>
                <a:outerShdw blurRad="38100" dist="38100" dir="2700000" algn="tl">
                  <a:srgbClr val="000000">
                    <a:alpha val="43137"/>
                  </a:srgbClr>
                </a:outerShdw>
              </a:effectLst>
            </a:endParaRPr>
          </a:p>
          <a:p>
            <a:endParaRPr lang="en-US" altLang="ja-JP" sz="32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
        <p:nvSpPr>
          <p:cNvPr id="10" name="Rectangle 2"/>
          <p:cNvSpPr txBox="1">
            <a:spLocks noChangeArrowheads="1"/>
          </p:cNvSpPr>
          <p:nvPr/>
        </p:nvSpPr>
        <p:spPr>
          <a:xfrm>
            <a:off x="587861" y="1358250"/>
            <a:ext cx="8775713" cy="99417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i="1" u="sng" dirty="0" smtClean="0">
                <a:solidFill>
                  <a:schemeClr val="accent5">
                    <a:lumMod val="50000"/>
                  </a:schemeClr>
                </a:solidFill>
                <a:effectLst>
                  <a:outerShdw blurRad="38100" dist="38100" dir="2700000" algn="tl">
                    <a:srgbClr val="000000">
                      <a:alpha val="43137"/>
                    </a:srgbClr>
                  </a:outerShdw>
                </a:effectLst>
              </a:rPr>
              <a:t>２６５０地区共通課題は！</a:t>
            </a:r>
            <a:endParaRPr lang="en-US" altLang="ja-JP" sz="3600" i="1" u="sng" dirty="0">
              <a:solidFill>
                <a:schemeClr val="accent5">
                  <a:lumMod val="50000"/>
                </a:schemeClr>
              </a:solidFill>
              <a:effectLst>
                <a:outerShdw blurRad="38100" dist="38100" dir="2700000" algn="tl">
                  <a:srgbClr val="000000">
                    <a:alpha val="43137"/>
                  </a:srgbClr>
                </a:outerShdw>
              </a:effectLst>
            </a:endParaRPr>
          </a:p>
        </p:txBody>
      </p:sp>
      <p:sp>
        <p:nvSpPr>
          <p:cNvPr id="11" name="Rectangle 2"/>
          <p:cNvSpPr txBox="1">
            <a:spLocks noChangeArrowheads="1"/>
          </p:cNvSpPr>
          <p:nvPr/>
        </p:nvSpPr>
        <p:spPr>
          <a:xfrm>
            <a:off x="648975" y="5301208"/>
            <a:ext cx="8512292" cy="1834506"/>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100" i="1" dirty="0">
                <a:solidFill>
                  <a:srgbClr val="FF0000"/>
                </a:solidFill>
                <a:effectLst>
                  <a:outerShdw blurRad="38100" dist="38100" dir="2700000" algn="tl">
                    <a:srgbClr val="000000">
                      <a:alpha val="43137"/>
                    </a:srgbClr>
                  </a:outerShdw>
                </a:effectLst>
              </a:rPr>
              <a:t>背景</a:t>
            </a:r>
            <a:r>
              <a:rPr lang="ja-JP" altLang="en-US" sz="2100" i="1" dirty="0" smtClean="0">
                <a:solidFill>
                  <a:srgbClr val="FF0000"/>
                </a:solidFill>
                <a:effectLst>
                  <a:outerShdw blurRad="38100" dist="38100" dir="2700000" algn="tl">
                    <a:srgbClr val="000000">
                      <a:alpha val="43137"/>
                    </a:srgbClr>
                  </a:outerShdw>
                </a:effectLst>
              </a:rPr>
              <a:t>にはエリアと会員層</a:t>
            </a:r>
            <a:endParaRPr lang="en-US" altLang="ja-JP" sz="2100" i="1" dirty="0" smtClean="0">
              <a:solidFill>
                <a:srgbClr val="FF0000"/>
              </a:solidFill>
              <a:effectLst>
                <a:outerShdw blurRad="38100" dist="38100" dir="2700000" algn="tl">
                  <a:srgbClr val="000000">
                    <a:alpha val="43137"/>
                  </a:srgbClr>
                </a:outerShdw>
              </a:effectLst>
            </a:endParaRPr>
          </a:p>
          <a:p>
            <a:r>
              <a:rPr lang="ja-JP" altLang="en-US" sz="2100" i="1" dirty="0" smtClean="0">
                <a:solidFill>
                  <a:srgbClr val="FF0000"/>
                </a:solidFill>
                <a:effectLst>
                  <a:outerShdw blurRad="38100" dist="38100" dir="2700000" algn="tl">
                    <a:srgbClr val="000000">
                      <a:alpha val="43137"/>
                    </a:srgbClr>
                  </a:outerShdw>
                </a:effectLst>
              </a:rPr>
              <a:t>１</a:t>
            </a:r>
            <a:r>
              <a:rPr lang="ja-JP" altLang="en-US" sz="2100" i="1" dirty="0">
                <a:solidFill>
                  <a:srgbClr val="FF0000"/>
                </a:solidFill>
                <a:effectLst>
                  <a:outerShdw blurRad="38100" dist="38100" dir="2700000" algn="tl">
                    <a:srgbClr val="000000">
                      <a:alpha val="43137"/>
                    </a:srgbClr>
                  </a:outerShdw>
                </a:effectLst>
              </a:rPr>
              <a:t>、過疎地域にある少数クラブ</a:t>
            </a:r>
            <a:endParaRPr lang="en-US" altLang="ja-JP" sz="2100" i="1" dirty="0">
              <a:solidFill>
                <a:srgbClr val="FF0000"/>
              </a:solidFill>
              <a:effectLst>
                <a:outerShdw blurRad="38100" dist="38100" dir="2700000" algn="tl">
                  <a:srgbClr val="000000">
                    <a:alpha val="43137"/>
                  </a:srgbClr>
                </a:outerShdw>
              </a:effectLst>
            </a:endParaRPr>
          </a:p>
          <a:p>
            <a:r>
              <a:rPr lang="ja-JP" altLang="en-US" sz="2100" i="1" dirty="0">
                <a:solidFill>
                  <a:srgbClr val="FF0000"/>
                </a:solidFill>
                <a:effectLst>
                  <a:outerShdw blurRad="38100" dist="38100" dir="2700000" algn="tl">
                    <a:srgbClr val="000000">
                      <a:alpha val="43137"/>
                    </a:srgbClr>
                  </a:outerShdw>
                </a:effectLst>
              </a:rPr>
              <a:t>２、人口密集地域（都会</a:t>
            </a:r>
            <a:r>
              <a:rPr lang="en-US" altLang="ja-JP" sz="2100" i="1" dirty="0">
                <a:solidFill>
                  <a:srgbClr val="FF0000"/>
                </a:solidFill>
                <a:effectLst>
                  <a:outerShdw blurRad="38100" dist="38100" dir="2700000" algn="tl">
                    <a:srgbClr val="000000">
                      <a:alpha val="43137"/>
                    </a:srgbClr>
                  </a:outerShdw>
                </a:effectLst>
              </a:rPr>
              <a:t>or</a:t>
            </a:r>
            <a:r>
              <a:rPr lang="ja-JP" altLang="en-US" sz="2100" i="1" dirty="0">
                <a:solidFill>
                  <a:srgbClr val="FF0000"/>
                </a:solidFill>
                <a:effectLst>
                  <a:outerShdw blurRad="38100" dist="38100" dir="2700000" algn="tl">
                    <a:srgbClr val="000000">
                      <a:alpha val="43137"/>
                    </a:srgbClr>
                  </a:outerShdw>
                </a:effectLst>
              </a:rPr>
              <a:t>県庁所在地）にある少数クラブ</a:t>
            </a:r>
            <a:endParaRPr lang="en-US" altLang="ja-JP" sz="2100" i="1" dirty="0">
              <a:solidFill>
                <a:srgbClr val="FF0000"/>
              </a:solidFill>
              <a:effectLst>
                <a:outerShdw blurRad="38100" dist="38100" dir="2700000" algn="tl">
                  <a:srgbClr val="000000">
                    <a:alpha val="43137"/>
                  </a:srgbClr>
                </a:outerShdw>
              </a:effectLst>
            </a:endParaRPr>
          </a:p>
          <a:p>
            <a:r>
              <a:rPr lang="ja-JP" altLang="en-US" sz="2100" i="1" dirty="0" smtClean="0">
                <a:solidFill>
                  <a:srgbClr val="FF0000"/>
                </a:solidFill>
                <a:effectLst>
                  <a:outerShdw blurRad="38100" dist="38100" dir="2700000" algn="tl">
                    <a:srgbClr val="000000">
                      <a:alpha val="43137"/>
                    </a:srgbClr>
                  </a:outerShdw>
                </a:effectLst>
              </a:rPr>
              <a:t>３、高齢者会員が多い少数クラブ</a:t>
            </a:r>
            <a:endParaRPr lang="en-US" altLang="ja-JP" sz="2100" i="1" dirty="0">
              <a:solidFill>
                <a:srgbClr val="FF0000"/>
              </a:solidFill>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
        <p:nvSpPr>
          <p:cNvPr id="12"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13" name="正方形/長方形 12"/>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3742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849" y="1159095"/>
            <a:ext cx="8229600" cy="1143000"/>
          </a:xfrm>
        </p:spPr>
        <p:txBody>
          <a:bodyPr/>
          <a:lstStyle/>
          <a:p>
            <a:r>
              <a:rPr lang="ja-JP" altLang="en-US" dirty="0"/>
              <a:t>会員</a:t>
            </a:r>
            <a:r>
              <a:rPr lang="ja-JP" altLang="en-US" dirty="0" smtClean="0"/>
              <a:t>増強戦略計画</a:t>
            </a:r>
            <a:endParaRPr kumimoji="1" lang="ja-JP" altLang="en-US" dirty="0"/>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6" name="Title 1"/>
          <p:cNvSpPr txBox="1">
            <a:spLocks/>
          </p:cNvSpPr>
          <p:nvPr/>
        </p:nvSpPr>
        <p:spPr>
          <a:xfrm>
            <a:off x="647056" y="2441911"/>
            <a:ext cx="8496944" cy="1008111"/>
          </a:xfrm>
          <a:prstGeom prst="rect">
            <a:avLst/>
          </a:prstGeom>
        </p:spPr>
        <p:txBody>
          <a:bodyPr vert="horz" lIns="91440" tIns="45720" rIns="91440" bIns="45720"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i="1" dirty="0" smtClean="0">
                <a:solidFill>
                  <a:schemeClr val="accent5">
                    <a:lumMod val="50000"/>
                  </a:schemeClr>
                </a:solidFill>
                <a:effectLst>
                  <a:outerShdw blurRad="38100" dist="38100" dir="2700000" algn="tl">
                    <a:srgbClr val="000000">
                      <a:alpha val="43137"/>
                    </a:srgbClr>
                  </a:outerShdw>
                </a:effectLst>
              </a:rPr>
              <a:t>流れ：「会員増強計画の実践」</a:t>
            </a:r>
            <a:r>
              <a:rPr lang="ja-JP" altLang="en-US" sz="2800" i="1" u="sng" dirty="0" smtClean="0">
                <a:solidFill>
                  <a:schemeClr val="accent5">
                    <a:lumMod val="50000"/>
                  </a:schemeClr>
                </a:solidFill>
                <a:effectLst>
                  <a:outerShdw blurRad="38100" dist="38100" dir="2700000" algn="tl">
                    <a:srgbClr val="000000">
                      <a:alpha val="43137"/>
                    </a:srgbClr>
                  </a:outerShdw>
                </a:effectLst>
              </a:rPr>
              <a:t>　　　</a:t>
            </a:r>
            <a:br>
              <a:rPr lang="ja-JP" altLang="en-US" sz="2800" i="1" u="sng" dirty="0" smtClean="0">
                <a:solidFill>
                  <a:schemeClr val="accent5">
                    <a:lumMod val="50000"/>
                  </a:schemeClr>
                </a:solidFill>
                <a:effectLst>
                  <a:outerShdw blurRad="38100" dist="38100" dir="2700000" algn="tl">
                    <a:srgbClr val="000000">
                      <a:alpha val="43137"/>
                    </a:srgbClr>
                  </a:outerShdw>
                </a:effectLst>
              </a:rPr>
            </a:br>
            <a:r>
              <a:rPr lang="ja-JP" altLang="en-US" sz="2800" i="1" dirty="0" smtClean="0">
                <a:solidFill>
                  <a:srgbClr val="FF0000"/>
                </a:solidFill>
                <a:effectLst>
                  <a:outerShdw blurRad="38100" dist="38100" dir="2700000" algn="tl">
                    <a:srgbClr val="000000">
                      <a:alpha val="43137"/>
                    </a:srgbClr>
                  </a:outerShdw>
                </a:effectLst>
              </a:rPr>
              <a:t> </a:t>
            </a:r>
            <a:endParaRPr lang="ja-JP" altLang="en-US" sz="2800" i="1" dirty="0">
              <a:solidFill>
                <a:srgbClr val="FF0000"/>
              </a:solidFill>
              <a:effectLst>
                <a:outerShdw blurRad="38100" dist="38100" dir="2700000" algn="tl">
                  <a:srgbClr val="000000">
                    <a:alpha val="43137"/>
                  </a:srgbClr>
                </a:outerShdw>
              </a:effectLst>
            </a:endParaRPr>
          </a:p>
        </p:txBody>
      </p:sp>
      <p:graphicFrame>
        <p:nvGraphicFramePr>
          <p:cNvPr id="10" name="Diagram 2"/>
          <p:cNvGraphicFramePr/>
          <p:nvPr>
            <p:extLst>
              <p:ext uri="{D42A27DB-BD31-4B8C-83A1-F6EECF244321}">
                <p14:modId xmlns:p14="http://schemas.microsoft.com/office/powerpoint/2010/main" val="3436301745"/>
              </p:ext>
            </p:extLst>
          </p:nvPr>
        </p:nvGraphicFramePr>
        <p:xfrm>
          <a:off x="1027757" y="3032956"/>
          <a:ext cx="7808691" cy="3825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0354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849" y="1159095"/>
            <a:ext cx="8229600" cy="1143000"/>
          </a:xfrm>
        </p:spPr>
        <p:txBody>
          <a:bodyPr/>
          <a:lstStyle/>
          <a:p>
            <a:r>
              <a:rPr lang="ja-JP" altLang="en-US" dirty="0"/>
              <a:t>会員</a:t>
            </a:r>
            <a:r>
              <a:rPr lang="ja-JP" altLang="en-US" dirty="0" smtClean="0"/>
              <a:t>増強戦略計画</a:t>
            </a:r>
            <a:endParaRPr kumimoji="1" lang="ja-JP" altLang="en-US" dirty="0"/>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6" name="Title 1"/>
          <p:cNvSpPr txBox="1">
            <a:spLocks/>
          </p:cNvSpPr>
          <p:nvPr/>
        </p:nvSpPr>
        <p:spPr>
          <a:xfrm>
            <a:off x="647056" y="2441911"/>
            <a:ext cx="8496944" cy="1008111"/>
          </a:xfrm>
          <a:prstGeom prst="rect">
            <a:avLst/>
          </a:prstGeom>
        </p:spPr>
        <p:txBody>
          <a:bodyPr vert="horz" lIns="91440" tIns="45720" rIns="91440" bIns="45720"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i="1" dirty="0" smtClean="0">
                <a:solidFill>
                  <a:schemeClr val="accent5">
                    <a:lumMod val="50000"/>
                  </a:schemeClr>
                </a:solidFill>
                <a:effectLst>
                  <a:outerShdw blurRad="38100" dist="38100" dir="2700000" algn="tl">
                    <a:srgbClr val="000000">
                      <a:alpha val="43137"/>
                    </a:srgbClr>
                  </a:outerShdw>
                </a:effectLst>
              </a:rPr>
              <a:t>流れ：「会員増強計画の実践」</a:t>
            </a:r>
            <a:r>
              <a:rPr lang="ja-JP" altLang="en-US" sz="2800" i="1" u="sng" dirty="0" smtClean="0">
                <a:solidFill>
                  <a:schemeClr val="accent5">
                    <a:lumMod val="50000"/>
                  </a:schemeClr>
                </a:solidFill>
                <a:effectLst>
                  <a:outerShdw blurRad="38100" dist="38100" dir="2700000" algn="tl">
                    <a:srgbClr val="000000">
                      <a:alpha val="43137"/>
                    </a:srgbClr>
                  </a:outerShdw>
                </a:effectLst>
              </a:rPr>
              <a:t>　　　</a:t>
            </a:r>
            <a:br>
              <a:rPr lang="ja-JP" altLang="en-US" sz="2800" i="1" u="sng" dirty="0" smtClean="0">
                <a:solidFill>
                  <a:schemeClr val="accent5">
                    <a:lumMod val="50000"/>
                  </a:schemeClr>
                </a:solidFill>
                <a:effectLst>
                  <a:outerShdw blurRad="38100" dist="38100" dir="2700000" algn="tl">
                    <a:srgbClr val="000000">
                      <a:alpha val="43137"/>
                    </a:srgbClr>
                  </a:outerShdw>
                </a:effectLst>
              </a:rPr>
            </a:br>
            <a:r>
              <a:rPr lang="ja-JP" altLang="en-US" sz="2800" i="1" dirty="0" smtClean="0">
                <a:solidFill>
                  <a:srgbClr val="FF0000"/>
                </a:solidFill>
                <a:effectLst>
                  <a:outerShdw blurRad="38100" dist="38100" dir="2700000" algn="tl">
                    <a:srgbClr val="000000">
                      <a:alpha val="43137"/>
                    </a:srgbClr>
                  </a:outerShdw>
                </a:effectLst>
              </a:rPr>
              <a:t> </a:t>
            </a:r>
            <a:endParaRPr lang="ja-JP" altLang="en-US" sz="2800" i="1" dirty="0">
              <a:solidFill>
                <a:srgbClr val="FF0000"/>
              </a:solidFill>
              <a:effectLst>
                <a:outerShdw blurRad="38100" dist="38100" dir="2700000" algn="tl">
                  <a:srgbClr val="000000">
                    <a:alpha val="43137"/>
                  </a:srgbClr>
                </a:outerShdw>
              </a:effectLst>
            </a:endParaRPr>
          </a:p>
        </p:txBody>
      </p:sp>
      <p:graphicFrame>
        <p:nvGraphicFramePr>
          <p:cNvPr id="10" name="Diagram 2"/>
          <p:cNvGraphicFramePr/>
          <p:nvPr>
            <p:extLst>
              <p:ext uri="{D42A27DB-BD31-4B8C-83A1-F6EECF244321}">
                <p14:modId xmlns:p14="http://schemas.microsoft.com/office/powerpoint/2010/main" val="2775106898"/>
              </p:ext>
            </p:extLst>
          </p:nvPr>
        </p:nvGraphicFramePr>
        <p:xfrm>
          <a:off x="1027757" y="3032956"/>
          <a:ext cx="7808691" cy="3825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3092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40" y="222903"/>
            <a:ext cx="3101642" cy="606549"/>
          </a:xfrm>
          <a:prstGeom prst="rect">
            <a:avLst/>
          </a:prstGeom>
        </p:spPr>
      </p:pic>
      <p:sp>
        <p:nvSpPr>
          <p:cNvPr id="7" name="Rectangle 2"/>
          <p:cNvSpPr txBox="1">
            <a:spLocks noChangeArrowheads="1"/>
          </p:cNvSpPr>
          <p:nvPr/>
        </p:nvSpPr>
        <p:spPr>
          <a:xfrm>
            <a:off x="431540" y="1294325"/>
            <a:ext cx="8775713" cy="704034"/>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i="1" u="sng" dirty="0" smtClean="0">
                <a:solidFill>
                  <a:schemeClr val="accent5">
                    <a:lumMod val="50000"/>
                  </a:schemeClr>
                </a:solidFill>
                <a:effectLst>
                  <a:outerShdw blurRad="38100" dist="38100" dir="2700000" algn="tl">
                    <a:srgbClr val="000000">
                      <a:alpha val="43137"/>
                    </a:srgbClr>
                  </a:outerShdw>
                </a:effectLst>
              </a:rPr>
              <a:t>自分のクラブを知る</a:t>
            </a:r>
            <a:endParaRPr lang="en-US" altLang="ja-JP" sz="3200" i="1" u="sng" dirty="0">
              <a:solidFill>
                <a:schemeClr val="accent5">
                  <a:lumMod val="50000"/>
                </a:schemeClr>
              </a:solidFill>
              <a:effectLst>
                <a:outerShdw blurRad="38100" dist="38100" dir="2700000" algn="tl">
                  <a:srgbClr val="000000">
                    <a:alpha val="43137"/>
                  </a:srgbClr>
                </a:outerShdw>
              </a:effectLst>
            </a:endParaRPr>
          </a:p>
        </p:txBody>
      </p:sp>
      <p:sp>
        <p:nvSpPr>
          <p:cNvPr id="10" name="Rectangle 2"/>
          <p:cNvSpPr txBox="1">
            <a:spLocks noChangeArrowheads="1"/>
          </p:cNvSpPr>
          <p:nvPr/>
        </p:nvSpPr>
        <p:spPr>
          <a:xfrm>
            <a:off x="431540" y="2000521"/>
            <a:ext cx="6068311" cy="602750"/>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rgbClr val="FF0000"/>
                </a:solidFill>
                <a:effectLst>
                  <a:outerShdw blurRad="38100" dist="38100" dir="2700000" algn="tl">
                    <a:srgbClr val="000000">
                      <a:alpha val="43137"/>
                    </a:srgbClr>
                  </a:outerShdw>
                </a:effectLst>
              </a:rPr>
              <a:t>①クラブの短所　（クラブの課題）</a:t>
            </a:r>
            <a:endParaRPr lang="en-US" altLang="ja-JP" sz="2400" i="1" dirty="0">
              <a:effectLst>
                <a:outerShdw blurRad="38100" dist="38100" dir="2700000" algn="tl">
                  <a:srgbClr val="000000">
                    <a:alpha val="43137"/>
                  </a:srgbClr>
                </a:outerShdw>
              </a:effectLst>
            </a:endParaRPr>
          </a:p>
          <a:p>
            <a:endParaRPr lang="en-US" altLang="ja-JP" sz="2400" i="1" dirty="0">
              <a:effectLst>
                <a:outerShdw blurRad="38100" dist="38100" dir="2700000" algn="tl">
                  <a:srgbClr val="000000">
                    <a:alpha val="43137"/>
                  </a:srgbClr>
                </a:outerShdw>
              </a:effectLst>
            </a:endParaRPr>
          </a:p>
        </p:txBody>
      </p:sp>
      <p:sp>
        <p:nvSpPr>
          <p:cNvPr id="11" name="Rectangle 2"/>
          <p:cNvSpPr txBox="1">
            <a:spLocks noChangeArrowheads="1"/>
          </p:cNvSpPr>
          <p:nvPr/>
        </p:nvSpPr>
        <p:spPr>
          <a:xfrm>
            <a:off x="627475" y="3617152"/>
            <a:ext cx="8512292" cy="2383598"/>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100" i="1" dirty="0">
              <a:solidFill>
                <a:srgbClr val="0070C0"/>
              </a:solidFill>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
        <p:nvSpPr>
          <p:cNvPr id="12" name="Rectangle 2"/>
          <p:cNvSpPr txBox="1">
            <a:spLocks noChangeArrowheads="1"/>
          </p:cNvSpPr>
          <p:nvPr/>
        </p:nvSpPr>
        <p:spPr>
          <a:xfrm>
            <a:off x="592015" y="2352368"/>
            <a:ext cx="8620304" cy="1879312"/>
          </a:xfrm>
          <a:prstGeom prst="rect">
            <a:avLst/>
          </a:prstGeom>
        </p:spPr>
        <p:txBody>
          <a:bodyP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dirty="0" smtClean="0">
                <a:solidFill>
                  <a:srgbClr val="0070C0"/>
                </a:solidFill>
                <a:effectLst>
                  <a:outerShdw blurRad="38100" dist="38100" dir="2700000" algn="tl">
                    <a:srgbClr val="000000">
                      <a:alpha val="43137"/>
                    </a:srgbClr>
                  </a:outerShdw>
                </a:effectLst>
              </a:rPr>
              <a:t>・会員数が少なくクラブに活気がない</a:t>
            </a:r>
            <a:endParaRPr lang="en-US" altLang="ja-JP" sz="28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2800" dirty="0" smtClean="0">
                <a:solidFill>
                  <a:srgbClr val="0070C0"/>
                </a:solidFill>
                <a:effectLst>
                  <a:outerShdw blurRad="38100" dist="38100" dir="2700000" algn="tl">
                    <a:srgbClr val="000000">
                      <a:alpha val="43137"/>
                    </a:srgbClr>
                  </a:outerShdw>
                </a:effectLst>
              </a:rPr>
              <a:t>・奉仕活動等の規模や内容が限られる</a:t>
            </a:r>
            <a:endParaRPr lang="en-US" altLang="ja-JP" sz="28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2800" dirty="0" smtClean="0">
                <a:solidFill>
                  <a:srgbClr val="0070C0"/>
                </a:solidFill>
                <a:effectLst>
                  <a:outerShdw blurRad="38100" dist="38100" dir="2700000" algn="tl">
                    <a:srgbClr val="000000">
                      <a:alpha val="43137"/>
                    </a:srgbClr>
                  </a:outerShdw>
                </a:effectLst>
              </a:rPr>
              <a:t>・会費収入が少なく、財政的に厳しい</a:t>
            </a:r>
            <a:endParaRPr lang="en-US" altLang="ja-JP" sz="2100" dirty="0">
              <a:solidFill>
                <a:srgbClr val="0070C0"/>
              </a:solidFill>
              <a:effectLst>
                <a:outerShdw blurRad="38100" dist="38100" dir="2700000" algn="tl">
                  <a:srgbClr val="000000">
                    <a:alpha val="43137"/>
                  </a:srgbClr>
                </a:outerShdw>
              </a:effectLst>
            </a:endParaRPr>
          </a:p>
          <a:p>
            <a:pPr>
              <a:lnSpc>
                <a:spcPct val="150000"/>
              </a:lnSpc>
            </a:pPr>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
        <p:nvSpPr>
          <p:cNvPr id="13" name="正方形/長方形 12"/>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9" name="Rectangle 2"/>
          <p:cNvSpPr txBox="1">
            <a:spLocks noChangeArrowheads="1"/>
          </p:cNvSpPr>
          <p:nvPr/>
        </p:nvSpPr>
        <p:spPr>
          <a:xfrm>
            <a:off x="391572" y="4501815"/>
            <a:ext cx="8337423" cy="602750"/>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solidFill>
                  <a:srgbClr val="FF0000"/>
                </a:solidFill>
                <a:effectLst>
                  <a:outerShdw blurRad="38100" dist="38100" dir="2700000" algn="tl">
                    <a:srgbClr val="000000">
                      <a:alpha val="43137"/>
                    </a:srgbClr>
                  </a:outerShdw>
                </a:effectLst>
              </a:rPr>
              <a:t>②クラブの長所　（クラブの個性、増強戦略立案の</a:t>
            </a:r>
            <a:r>
              <a:rPr lang="ja-JP" altLang="en-US" sz="2400" dirty="0">
                <a:solidFill>
                  <a:srgbClr val="FF0000"/>
                </a:solidFill>
                <a:effectLst>
                  <a:outerShdw blurRad="38100" dist="38100" dir="2700000" algn="tl">
                    <a:srgbClr val="000000">
                      <a:alpha val="43137"/>
                    </a:srgbClr>
                  </a:outerShdw>
                </a:effectLst>
              </a:rPr>
              <a:t>ヒント</a:t>
            </a:r>
            <a:r>
              <a:rPr lang="ja-JP" altLang="en-US" sz="2400" dirty="0" smtClean="0">
                <a:solidFill>
                  <a:srgbClr val="FF0000"/>
                </a:solidFill>
                <a:effectLst>
                  <a:outerShdw blurRad="38100" dist="38100" dir="2700000" algn="tl">
                    <a:srgbClr val="000000">
                      <a:alpha val="43137"/>
                    </a:srgbClr>
                  </a:outerShdw>
                </a:effectLst>
              </a:rPr>
              <a:t>）</a:t>
            </a:r>
            <a:endParaRPr lang="en-US" altLang="ja-JP" sz="2400" i="1" dirty="0">
              <a:effectLst>
                <a:outerShdw blurRad="38100" dist="38100" dir="2700000" algn="tl">
                  <a:srgbClr val="000000">
                    <a:alpha val="43137"/>
                  </a:srgbClr>
                </a:outerShdw>
              </a:effectLst>
            </a:endParaRPr>
          </a:p>
          <a:p>
            <a:endParaRPr lang="en-US" altLang="ja-JP" sz="2400" i="1" dirty="0">
              <a:effectLst>
                <a:outerShdw blurRad="38100" dist="38100" dir="2700000" algn="tl">
                  <a:srgbClr val="000000">
                    <a:alpha val="43137"/>
                  </a:srgbClr>
                </a:outerShdw>
              </a:effectLst>
            </a:endParaRPr>
          </a:p>
        </p:txBody>
      </p:sp>
      <p:sp>
        <p:nvSpPr>
          <p:cNvPr id="15" name="Rectangle 2"/>
          <p:cNvSpPr txBox="1">
            <a:spLocks noChangeArrowheads="1"/>
          </p:cNvSpPr>
          <p:nvPr/>
        </p:nvSpPr>
        <p:spPr>
          <a:xfrm>
            <a:off x="523696" y="4846208"/>
            <a:ext cx="8620304" cy="1879312"/>
          </a:xfrm>
          <a:prstGeom prst="rect">
            <a:avLst/>
          </a:prstGeom>
        </p:spPr>
        <p:txBody>
          <a:bodyP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dirty="0" smtClean="0">
                <a:solidFill>
                  <a:srgbClr val="0070C0"/>
                </a:solidFill>
                <a:effectLst>
                  <a:outerShdw blurRad="38100" dist="38100" dir="2700000" algn="tl">
                    <a:srgbClr val="000000">
                      <a:alpha val="43137"/>
                    </a:srgbClr>
                  </a:outerShdw>
                </a:effectLst>
              </a:rPr>
              <a:t>・規模が小さいため、機動力のある活動ができる</a:t>
            </a:r>
            <a:endParaRPr lang="en-US" altLang="ja-JP" sz="28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2800" dirty="0" smtClean="0">
                <a:solidFill>
                  <a:srgbClr val="0070C0"/>
                </a:solidFill>
                <a:effectLst>
                  <a:outerShdw blurRad="38100" dist="38100" dir="2700000" algn="tl">
                    <a:srgbClr val="000000">
                      <a:alpha val="43137"/>
                    </a:srgbClr>
                  </a:outerShdw>
                </a:effectLst>
              </a:rPr>
              <a:t>・新しいことをするときに、意思統一が図りやすい</a:t>
            </a:r>
            <a:endParaRPr lang="en-US" altLang="ja-JP" sz="28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2800" dirty="0" smtClean="0">
                <a:solidFill>
                  <a:srgbClr val="0070C0"/>
                </a:solidFill>
                <a:effectLst>
                  <a:outerShdw blurRad="38100" dist="38100" dir="2700000" algn="tl">
                    <a:srgbClr val="000000">
                      <a:alpha val="43137"/>
                    </a:srgbClr>
                  </a:outerShdw>
                </a:effectLst>
              </a:rPr>
              <a:t>・会長、幹事等の歴任者が多く、組織や地区に精通している</a:t>
            </a:r>
            <a:endParaRPr lang="en-US" altLang="ja-JP" sz="2100" dirty="0">
              <a:solidFill>
                <a:srgbClr val="0070C0"/>
              </a:solidFill>
              <a:effectLst>
                <a:outerShdw blurRad="38100" dist="38100" dir="2700000" algn="tl">
                  <a:srgbClr val="000000">
                    <a:alpha val="43137"/>
                  </a:srgbClr>
                </a:outerShdw>
              </a:effectLst>
            </a:endParaRPr>
          </a:p>
          <a:p>
            <a:pPr>
              <a:lnSpc>
                <a:spcPct val="150000"/>
              </a:lnSpc>
            </a:pPr>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4369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849" y="1159095"/>
            <a:ext cx="8229600" cy="1143000"/>
          </a:xfrm>
        </p:spPr>
        <p:txBody>
          <a:bodyPr/>
          <a:lstStyle/>
          <a:p>
            <a:r>
              <a:rPr lang="ja-JP" altLang="en-US" dirty="0"/>
              <a:t>会員</a:t>
            </a:r>
            <a:r>
              <a:rPr lang="ja-JP" altLang="en-US" dirty="0" smtClean="0"/>
              <a:t>増強戦略計画</a:t>
            </a:r>
            <a:endParaRPr kumimoji="1" lang="ja-JP" altLang="en-US" dirty="0"/>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6" name="Title 1"/>
          <p:cNvSpPr txBox="1">
            <a:spLocks/>
          </p:cNvSpPr>
          <p:nvPr/>
        </p:nvSpPr>
        <p:spPr>
          <a:xfrm>
            <a:off x="647056" y="2441911"/>
            <a:ext cx="8496944" cy="1008111"/>
          </a:xfrm>
          <a:prstGeom prst="rect">
            <a:avLst/>
          </a:prstGeom>
        </p:spPr>
        <p:txBody>
          <a:bodyPr vert="horz" lIns="91440" tIns="45720" rIns="91440" bIns="45720"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i="1" dirty="0" smtClean="0">
                <a:solidFill>
                  <a:schemeClr val="accent5">
                    <a:lumMod val="50000"/>
                  </a:schemeClr>
                </a:solidFill>
                <a:effectLst>
                  <a:outerShdw blurRad="38100" dist="38100" dir="2700000" algn="tl">
                    <a:srgbClr val="000000">
                      <a:alpha val="43137"/>
                    </a:srgbClr>
                  </a:outerShdw>
                </a:effectLst>
              </a:rPr>
              <a:t>流れ：「会員増強計画の実践」</a:t>
            </a:r>
            <a:r>
              <a:rPr lang="ja-JP" altLang="en-US" sz="2800" i="1" u="sng" dirty="0" smtClean="0">
                <a:solidFill>
                  <a:schemeClr val="accent5">
                    <a:lumMod val="50000"/>
                  </a:schemeClr>
                </a:solidFill>
                <a:effectLst>
                  <a:outerShdw blurRad="38100" dist="38100" dir="2700000" algn="tl">
                    <a:srgbClr val="000000">
                      <a:alpha val="43137"/>
                    </a:srgbClr>
                  </a:outerShdw>
                </a:effectLst>
              </a:rPr>
              <a:t>　　　</a:t>
            </a:r>
            <a:br>
              <a:rPr lang="ja-JP" altLang="en-US" sz="2800" i="1" u="sng" dirty="0" smtClean="0">
                <a:solidFill>
                  <a:schemeClr val="accent5">
                    <a:lumMod val="50000"/>
                  </a:schemeClr>
                </a:solidFill>
                <a:effectLst>
                  <a:outerShdw blurRad="38100" dist="38100" dir="2700000" algn="tl">
                    <a:srgbClr val="000000">
                      <a:alpha val="43137"/>
                    </a:srgbClr>
                  </a:outerShdw>
                </a:effectLst>
              </a:rPr>
            </a:br>
            <a:r>
              <a:rPr lang="ja-JP" altLang="en-US" sz="2800" i="1" dirty="0" smtClean="0">
                <a:solidFill>
                  <a:srgbClr val="FF0000"/>
                </a:solidFill>
                <a:effectLst>
                  <a:outerShdw blurRad="38100" dist="38100" dir="2700000" algn="tl">
                    <a:srgbClr val="000000">
                      <a:alpha val="43137"/>
                    </a:srgbClr>
                  </a:outerShdw>
                </a:effectLst>
              </a:rPr>
              <a:t> </a:t>
            </a:r>
            <a:endParaRPr lang="ja-JP" altLang="en-US" sz="2800" i="1" dirty="0">
              <a:solidFill>
                <a:srgbClr val="FF0000"/>
              </a:solidFill>
              <a:effectLst>
                <a:outerShdw blurRad="38100" dist="38100" dir="2700000" algn="tl">
                  <a:srgbClr val="000000">
                    <a:alpha val="43137"/>
                  </a:srgbClr>
                </a:outerShdw>
              </a:effectLst>
            </a:endParaRPr>
          </a:p>
        </p:txBody>
      </p:sp>
      <p:graphicFrame>
        <p:nvGraphicFramePr>
          <p:cNvPr id="10" name="Diagram 2"/>
          <p:cNvGraphicFramePr/>
          <p:nvPr>
            <p:extLst>
              <p:ext uri="{D42A27DB-BD31-4B8C-83A1-F6EECF244321}">
                <p14:modId xmlns:p14="http://schemas.microsoft.com/office/powerpoint/2010/main" val="1855951115"/>
              </p:ext>
            </p:extLst>
          </p:nvPr>
        </p:nvGraphicFramePr>
        <p:xfrm>
          <a:off x="1027757" y="3032956"/>
          <a:ext cx="7808691" cy="3825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47965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40" y="222903"/>
            <a:ext cx="3101642" cy="606549"/>
          </a:xfrm>
          <a:prstGeom prst="rect">
            <a:avLst/>
          </a:prstGeom>
        </p:spPr>
      </p:pic>
      <p:sp>
        <p:nvSpPr>
          <p:cNvPr id="7" name="Rectangle 2"/>
          <p:cNvSpPr txBox="1">
            <a:spLocks noChangeArrowheads="1"/>
          </p:cNvSpPr>
          <p:nvPr/>
        </p:nvSpPr>
        <p:spPr>
          <a:xfrm>
            <a:off x="431540" y="1294325"/>
            <a:ext cx="8775713" cy="704034"/>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i="1" u="sng" dirty="0" smtClean="0">
                <a:solidFill>
                  <a:schemeClr val="accent5">
                    <a:lumMod val="50000"/>
                  </a:schemeClr>
                </a:solidFill>
                <a:effectLst>
                  <a:outerShdw blurRad="38100" dist="38100" dir="2700000" algn="tl">
                    <a:srgbClr val="000000">
                      <a:alpha val="43137"/>
                    </a:srgbClr>
                  </a:outerShdw>
                </a:effectLst>
              </a:rPr>
              <a:t>会員増強の必要性とその共有</a:t>
            </a:r>
            <a:endParaRPr lang="en-US" altLang="ja-JP" sz="3200" i="1" u="sng" dirty="0">
              <a:solidFill>
                <a:schemeClr val="accent5">
                  <a:lumMod val="50000"/>
                </a:schemeClr>
              </a:solidFill>
              <a:effectLst>
                <a:outerShdw blurRad="38100" dist="38100" dir="2700000" algn="tl">
                  <a:srgbClr val="000000">
                    <a:alpha val="43137"/>
                  </a:srgbClr>
                </a:outerShdw>
              </a:effectLst>
            </a:endParaRPr>
          </a:p>
        </p:txBody>
      </p:sp>
      <p:sp>
        <p:nvSpPr>
          <p:cNvPr id="10" name="Rectangle 2"/>
          <p:cNvSpPr txBox="1">
            <a:spLocks noChangeArrowheads="1"/>
          </p:cNvSpPr>
          <p:nvPr/>
        </p:nvSpPr>
        <p:spPr>
          <a:xfrm>
            <a:off x="431540" y="2084129"/>
            <a:ext cx="6068311" cy="891861"/>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smtClean="0">
                <a:solidFill>
                  <a:srgbClr val="FF0000"/>
                </a:solidFill>
                <a:effectLst>
                  <a:outerShdw blurRad="38100" dist="38100" dir="2700000" algn="tl">
                    <a:srgbClr val="000000">
                      <a:alpha val="43137"/>
                    </a:srgbClr>
                  </a:outerShdw>
                </a:effectLst>
              </a:rPr>
              <a:t>〔</a:t>
            </a:r>
            <a:r>
              <a:rPr lang="ja-JP" altLang="en-US" sz="3200" dirty="0" smtClean="0">
                <a:solidFill>
                  <a:srgbClr val="FF0000"/>
                </a:solidFill>
                <a:effectLst>
                  <a:outerShdw blurRad="38100" dist="38100" dir="2700000" algn="tl">
                    <a:srgbClr val="000000">
                      <a:alpha val="43137"/>
                    </a:srgbClr>
                  </a:outerShdw>
                </a:effectLst>
              </a:rPr>
              <a:t>会員増強の必要性</a:t>
            </a:r>
            <a:r>
              <a:rPr lang="en-US" altLang="ja-JP" sz="3200" dirty="0" smtClean="0">
                <a:solidFill>
                  <a:srgbClr val="FF0000"/>
                </a:solidFill>
                <a:effectLst>
                  <a:outerShdw blurRad="38100" dist="38100" dir="2700000" algn="tl">
                    <a:srgbClr val="000000">
                      <a:alpha val="43137"/>
                    </a:srgbClr>
                  </a:outerShdw>
                </a:effectLst>
              </a:rPr>
              <a:t>〕</a:t>
            </a:r>
            <a:endParaRPr lang="en-US" altLang="ja-JP" sz="3200" i="1" dirty="0">
              <a:effectLst>
                <a:outerShdw blurRad="38100" dist="38100" dir="2700000" algn="tl">
                  <a:srgbClr val="000000">
                    <a:alpha val="43137"/>
                  </a:srgbClr>
                </a:outerShdw>
              </a:effectLst>
            </a:endParaRPr>
          </a:p>
        </p:txBody>
      </p:sp>
      <p:sp>
        <p:nvSpPr>
          <p:cNvPr id="11" name="Rectangle 2"/>
          <p:cNvSpPr txBox="1">
            <a:spLocks noChangeArrowheads="1"/>
          </p:cNvSpPr>
          <p:nvPr/>
        </p:nvSpPr>
        <p:spPr>
          <a:xfrm>
            <a:off x="627475" y="3617152"/>
            <a:ext cx="8512292" cy="2383598"/>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100" i="1" dirty="0">
              <a:solidFill>
                <a:srgbClr val="0070C0"/>
              </a:solidFill>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
        <p:nvSpPr>
          <p:cNvPr id="12" name="Rectangle 2"/>
          <p:cNvSpPr txBox="1">
            <a:spLocks noChangeArrowheads="1"/>
          </p:cNvSpPr>
          <p:nvPr/>
        </p:nvSpPr>
        <p:spPr>
          <a:xfrm>
            <a:off x="791580" y="2617368"/>
            <a:ext cx="8620304" cy="187931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3200" dirty="0" smtClean="0">
                <a:solidFill>
                  <a:srgbClr val="0070C0"/>
                </a:solidFill>
                <a:effectLst>
                  <a:outerShdw blurRad="38100" dist="38100" dir="2700000" algn="tl">
                    <a:srgbClr val="000000">
                      <a:alpha val="43137"/>
                    </a:srgbClr>
                  </a:outerShdw>
                </a:effectLst>
              </a:rPr>
              <a:t>・自クラブの活発な運営のため</a:t>
            </a:r>
            <a:endParaRPr lang="en-US" altLang="ja-JP" sz="32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3200" dirty="0" smtClean="0">
                <a:solidFill>
                  <a:srgbClr val="0070C0"/>
                </a:solidFill>
                <a:effectLst>
                  <a:outerShdw blurRad="38100" dist="38100" dir="2700000" algn="tl">
                    <a:srgbClr val="000000">
                      <a:alpha val="43137"/>
                    </a:srgbClr>
                  </a:outerShdw>
                </a:effectLst>
              </a:rPr>
              <a:t>・奉仕活動等の充実</a:t>
            </a:r>
            <a:endParaRPr lang="en-US" altLang="ja-JP" sz="3200" dirty="0" smtClean="0">
              <a:solidFill>
                <a:srgbClr val="0070C0"/>
              </a:solidFill>
              <a:effectLst>
                <a:outerShdw blurRad="38100" dist="38100" dir="2700000" algn="tl">
                  <a:srgbClr val="000000">
                    <a:alpha val="43137"/>
                  </a:srgbClr>
                </a:outerShdw>
              </a:effectLst>
            </a:endParaRPr>
          </a:p>
          <a:p>
            <a:pPr>
              <a:lnSpc>
                <a:spcPct val="150000"/>
              </a:lnSpc>
            </a:pPr>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
        <p:nvSpPr>
          <p:cNvPr id="13" name="正方形/長方形 12"/>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16" name="Rectangle 2"/>
          <p:cNvSpPr txBox="1">
            <a:spLocks noChangeArrowheads="1"/>
          </p:cNvSpPr>
          <p:nvPr/>
        </p:nvSpPr>
        <p:spPr>
          <a:xfrm>
            <a:off x="495376" y="4583988"/>
            <a:ext cx="7244976" cy="891861"/>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3200" dirty="0" smtClean="0">
                <a:solidFill>
                  <a:srgbClr val="FF0000"/>
                </a:solidFill>
                <a:effectLst>
                  <a:outerShdw blurRad="38100" dist="38100" dir="2700000" algn="tl">
                    <a:srgbClr val="000000">
                      <a:alpha val="43137"/>
                    </a:srgbClr>
                  </a:outerShdw>
                </a:effectLst>
              </a:rPr>
              <a:t>〔</a:t>
            </a:r>
            <a:r>
              <a:rPr lang="ja-JP" altLang="en-US" sz="3200" dirty="0" smtClean="0">
                <a:solidFill>
                  <a:srgbClr val="FF0000"/>
                </a:solidFill>
                <a:effectLst>
                  <a:outerShdw blurRad="38100" dist="38100" dir="2700000" algn="tl">
                    <a:srgbClr val="000000">
                      <a:alpha val="43137"/>
                    </a:srgbClr>
                  </a:outerShdw>
                </a:effectLst>
              </a:rPr>
              <a:t>会員増強の必要性の意識共有</a:t>
            </a:r>
            <a:r>
              <a:rPr lang="en-US" altLang="ja-JP" sz="3200" dirty="0" smtClean="0">
                <a:solidFill>
                  <a:srgbClr val="FF0000"/>
                </a:solidFill>
                <a:effectLst>
                  <a:outerShdw blurRad="38100" dist="38100" dir="2700000" algn="tl">
                    <a:srgbClr val="000000">
                      <a:alpha val="43137"/>
                    </a:srgbClr>
                  </a:outerShdw>
                </a:effectLst>
              </a:rPr>
              <a:t>〕</a:t>
            </a:r>
            <a:endParaRPr lang="en-US" altLang="ja-JP" sz="3200" i="1" dirty="0">
              <a:effectLst>
                <a:outerShdw blurRad="38100" dist="38100" dir="2700000" algn="tl">
                  <a:srgbClr val="000000">
                    <a:alpha val="43137"/>
                  </a:srgbClr>
                </a:outerShdw>
              </a:effectLst>
            </a:endParaRPr>
          </a:p>
        </p:txBody>
      </p:sp>
      <p:sp>
        <p:nvSpPr>
          <p:cNvPr id="17" name="Rectangle 2"/>
          <p:cNvSpPr txBox="1">
            <a:spLocks noChangeArrowheads="1"/>
          </p:cNvSpPr>
          <p:nvPr/>
        </p:nvSpPr>
        <p:spPr>
          <a:xfrm>
            <a:off x="664813" y="5240856"/>
            <a:ext cx="8620304" cy="1879312"/>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3200" dirty="0" smtClean="0">
                <a:solidFill>
                  <a:srgbClr val="0070C0"/>
                </a:solidFill>
                <a:effectLst>
                  <a:outerShdw blurRad="38100" dist="38100" dir="2700000" algn="tl">
                    <a:srgbClr val="000000">
                      <a:alpha val="43137"/>
                    </a:srgbClr>
                  </a:outerShdw>
                </a:effectLst>
              </a:rPr>
              <a:t>・会員全員で増強に対する意識を共有する</a:t>
            </a:r>
            <a:endParaRPr lang="en-US" altLang="ja-JP" sz="32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7768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849" y="1159095"/>
            <a:ext cx="8229600" cy="1143000"/>
          </a:xfrm>
        </p:spPr>
        <p:txBody>
          <a:bodyPr/>
          <a:lstStyle/>
          <a:p>
            <a:r>
              <a:rPr lang="ja-JP" altLang="en-US" dirty="0"/>
              <a:t>会員</a:t>
            </a:r>
            <a:r>
              <a:rPr lang="ja-JP" altLang="en-US" dirty="0" smtClean="0"/>
              <a:t>増強戦略計画</a:t>
            </a:r>
            <a:endParaRPr kumimoji="1" lang="ja-JP" altLang="en-US" dirty="0"/>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6" name="Title 1"/>
          <p:cNvSpPr txBox="1">
            <a:spLocks/>
          </p:cNvSpPr>
          <p:nvPr/>
        </p:nvSpPr>
        <p:spPr>
          <a:xfrm>
            <a:off x="647056" y="2441911"/>
            <a:ext cx="8496944" cy="1008111"/>
          </a:xfrm>
          <a:prstGeom prst="rect">
            <a:avLst/>
          </a:prstGeom>
        </p:spPr>
        <p:txBody>
          <a:bodyPr vert="horz" lIns="91440" tIns="45720" rIns="91440" bIns="45720"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i="1" dirty="0" smtClean="0">
                <a:solidFill>
                  <a:schemeClr val="accent5">
                    <a:lumMod val="50000"/>
                  </a:schemeClr>
                </a:solidFill>
                <a:effectLst>
                  <a:outerShdw blurRad="38100" dist="38100" dir="2700000" algn="tl">
                    <a:srgbClr val="000000">
                      <a:alpha val="43137"/>
                    </a:srgbClr>
                  </a:outerShdw>
                </a:effectLst>
              </a:rPr>
              <a:t>流れ：「会員増強計画の実践」</a:t>
            </a:r>
            <a:r>
              <a:rPr lang="ja-JP" altLang="en-US" sz="2800" i="1" u="sng" dirty="0" smtClean="0">
                <a:solidFill>
                  <a:schemeClr val="accent5">
                    <a:lumMod val="50000"/>
                  </a:schemeClr>
                </a:solidFill>
                <a:effectLst>
                  <a:outerShdw blurRad="38100" dist="38100" dir="2700000" algn="tl">
                    <a:srgbClr val="000000">
                      <a:alpha val="43137"/>
                    </a:srgbClr>
                  </a:outerShdw>
                </a:effectLst>
              </a:rPr>
              <a:t>　　　</a:t>
            </a:r>
            <a:br>
              <a:rPr lang="ja-JP" altLang="en-US" sz="2800" i="1" u="sng" dirty="0" smtClean="0">
                <a:solidFill>
                  <a:schemeClr val="accent5">
                    <a:lumMod val="50000"/>
                  </a:schemeClr>
                </a:solidFill>
                <a:effectLst>
                  <a:outerShdw blurRad="38100" dist="38100" dir="2700000" algn="tl">
                    <a:srgbClr val="000000">
                      <a:alpha val="43137"/>
                    </a:srgbClr>
                  </a:outerShdw>
                </a:effectLst>
              </a:rPr>
            </a:br>
            <a:r>
              <a:rPr lang="ja-JP" altLang="en-US" sz="2800" i="1" dirty="0" smtClean="0">
                <a:solidFill>
                  <a:srgbClr val="FF0000"/>
                </a:solidFill>
                <a:effectLst>
                  <a:outerShdw blurRad="38100" dist="38100" dir="2700000" algn="tl">
                    <a:srgbClr val="000000">
                      <a:alpha val="43137"/>
                    </a:srgbClr>
                  </a:outerShdw>
                </a:effectLst>
              </a:rPr>
              <a:t> </a:t>
            </a:r>
            <a:endParaRPr lang="ja-JP" altLang="en-US" sz="2800" i="1" dirty="0">
              <a:solidFill>
                <a:srgbClr val="FF0000"/>
              </a:solidFill>
              <a:effectLst>
                <a:outerShdw blurRad="38100" dist="38100" dir="2700000" algn="tl">
                  <a:srgbClr val="000000">
                    <a:alpha val="43137"/>
                  </a:srgbClr>
                </a:outerShdw>
              </a:effectLst>
            </a:endParaRPr>
          </a:p>
        </p:txBody>
      </p:sp>
      <p:graphicFrame>
        <p:nvGraphicFramePr>
          <p:cNvPr id="10" name="Diagram 2"/>
          <p:cNvGraphicFramePr/>
          <p:nvPr>
            <p:extLst>
              <p:ext uri="{D42A27DB-BD31-4B8C-83A1-F6EECF244321}">
                <p14:modId xmlns:p14="http://schemas.microsoft.com/office/powerpoint/2010/main" val="2382053839"/>
              </p:ext>
            </p:extLst>
          </p:nvPr>
        </p:nvGraphicFramePr>
        <p:xfrm>
          <a:off x="1027757" y="3032956"/>
          <a:ext cx="7808691" cy="3825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84768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843" y="264613"/>
            <a:ext cx="3101642" cy="606549"/>
          </a:xfrm>
          <a:prstGeom prst="rect">
            <a:avLst/>
          </a:prstGeom>
        </p:spPr>
      </p:pic>
      <p:sp>
        <p:nvSpPr>
          <p:cNvPr id="10" name="正方形/長方形 9"/>
          <p:cNvSpPr/>
          <p:nvPr/>
        </p:nvSpPr>
        <p:spPr>
          <a:xfrm>
            <a:off x="1159939" y="3454358"/>
            <a:ext cx="6660739" cy="81009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3200" dirty="0">
                <a:solidFill>
                  <a:srgbClr val="FF0000"/>
                </a:solidFill>
              </a:rPr>
              <a:t>会員（長期）目標</a:t>
            </a:r>
            <a:r>
              <a:rPr lang="ja-JP" altLang="en-US" sz="3200" u="sng" dirty="0">
                <a:solidFill>
                  <a:srgbClr val="FF0000"/>
                </a:solidFill>
              </a:rPr>
              <a:t>　　　　</a:t>
            </a:r>
            <a:r>
              <a:rPr lang="ja-JP" altLang="en-US" sz="3200" dirty="0">
                <a:solidFill>
                  <a:srgbClr val="FF0000"/>
                </a:solidFill>
              </a:rPr>
              <a:t>名を明確に</a:t>
            </a:r>
          </a:p>
        </p:txBody>
      </p:sp>
      <p:sp>
        <p:nvSpPr>
          <p:cNvPr id="11" name="コンテンツ プレースホルダー 1"/>
          <p:cNvSpPr txBox="1">
            <a:spLocks/>
          </p:cNvSpPr>
          <p:nvPr/>
        </p:nvSpPr>
        <p:spPr>
          <a:xfrm>
            <a:off x="1843571" y="2424667"/>
            <a:ext cx="5524815" cy="10296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・いったい何人のクラブに成りたいのか？会員間ではっきりさせる。</a:t>
            </a:r>
          </a:p>
        </p:txBody>
      </p:sp>
      <p:sp>
        <p:nvSpPr>
          <p:cNvPr id="12" name="コンテンツ プレースホルダー 1"/>
          <p:cNvSpPr txBox="1">
            <a:spLocks/>
          </p:cNvSpPr>
          <p:nvPr/>
        </p:nvSpPr>
        <p:spPr>
          <a:xfrm>
            <a:off x="1707226" y="5121188"/>
            <a:ext cx="5566164" cy="1432158"/>
          </a:xfrm>
          <a:prstGeom prst="rect">
            <a:avLst/>
          </a:prstGeom>
        </p:spPr>
        <p:style>
          <a:lnRef idx="2">
            <a:schemeClr val="accent4"/>
          </a:lnRef>
          <a:fillRef idx="1">
            <a:schemeClr val="lt1"/>
          </a:fillRef>
          <a:effectRef idx="0">
            <a:schemeClr val="accent4"/>
          </a:effectRef>
          <a:fontRef idx="minor">
            <a:schemeClr val="dk1"/>
          </a:fontRef>
        </p:style>
        <p:txBody>
          <a:bodyPr vert="horz" lIns="68580" tIns="34290" rIns="68580" bIns="3429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750" dirty="0">
                <a:solidFill>
                  <a:srgbClr val="002060"/>
                </a:solidFill>
              </a:rPr>
              <a:t>　　　　</a:t>
            </a:r>
            <a:r>
              <a:rPr lang="ja-JP" altLang="en-US" sz="2625" dirty="0">
                <a:solidFill>
                  <a:srgbClr val="002060"/>
                </a:solidFill>
              </a:rPr>
              <a:t>　</a:t>
            </a:r>
            <a:r>
              <a:rPr lang="en-US" altLang="ja-JP" sz="2625" dirty="0">
                <a:solidFill>
                  <a:srgbClr val="002060"/>
                </a:solidFill>
              </a:rPr>
              <a:t/>
            </a:r>
            <a:br>
              <a:rPr lang="en-US" altLang="ja-JP" sz="2625" dirty="0">
                <a:solidFill>
                  <a:srgbClr val="002060"/>
                </a:solidFill>
              </a:rPr>
            </a:br>
            <a:r>
              <a:rPr lang="ja-JP" altLang="en-US" sz="2625" dirty="0">
                <a:solidFill>
                  <a:srgbClr val="002060"/>
                </a:solidFill>
              </a:rPr>
              <a:t>　　「居心地の良い人数」　　　　</a:t>
            </a:r>
            <a:endParaRPr lang="en-US" altLang="ja-JP" sz="2625" dirty="0">
              <a:solidFill>
                <a:srgbClr val="002060"/>
              </a:solidFill>
            </a:endParaRPr>
          </a:p>
          <a:p>
            <a:pPr marL="0" indent="0">
              <a:buNone/>
            </a:pPr>
            <a:r>
              <a:rPr lang="ja-JP" altLang="en-US" sz="2625" dirty="0">
                <a:solidFill>
                  <a:srgbClr val="002060"/>
                </a:solidFill>
              </a:rPr>
              <a:t>　　　　　⇔「本来あるべき人数（目標）」</a:t>
            </a:r>
            <a:r>
              <a:rPr lang="en-US" altLang="ja-JP" sz="2625" dirty="0">
                <a:solidFill>
                  <a:srgbClr val="002060"/>
                </a:solidFill>
              </a:rPr>
              <a:t/>
            </a:r>
            <a:br>
              <a:rPr lang="en-US" altLang="ja-JP" sz="2625" dirty="0">
                <a:solidFill>
                  <a:srgbClr val="002060"/>
                </a:solidFill>
              </a:rPr>
            </a:br>
            <a:r>
              <a:rPr lang="en-US" altLang="ja-JP" sz="1950" dirty="0">
                <a:solidFill>
                  <a:srgbClr val="002060"/>
                </a:solidFill>
              </a:rPr>
              <a:t> </a:t>
            </a:r>
            <a:r>
              <a:rPr lang="ja-JP" altLang="en-US" sz="1950" dirty="0">
                <a:solidFill>
                  <a:srgbClr val="002060"/>
                </a:solidFill>
              </a:rPr>
              <a:t>　　</a:t>
            </a:r>
            <a:r>
              <a:rPr lang="en-US" altLang="ja-JP" sz="2700" dirty="0">
                <a:solidFill>
                  <a:srgbClr val="002060"/>
                </a:solidFill>
              </a:rPr>
              <a:t/>
            </a:r>
            <a:br>
              <a:rPr lang="en-US" altLang="ja-JP" sz="2700" dirty="0">
                <a:solidFill>
                  <a:srgbClr val="002060"/>
                </a:solidFill>
              </a:rPr>
            </a:br>
            <a:r>
              <a:rPr lang="ja-JP" altLang="en-US" sz="2700" dirty="0">
                <a:solidFill>
                  <a:srgbClr val="002060"/>
                </a:solidFill>
              </a:rPr>
              <a:t>　</a:t>
            </a:r>
            <a:r>
              <a:rPr lang="en-US" altLang="ja-JP" sz="2700" dirty="0">
                <a:solidFill>
                  <a:srgbClr val="002060"/>
                </a:solidFill>
              </a:rPr>
              <a:t>【POINT!】</a:t>
            </a:r>
            <a:r>
              <a:rPr lang="ja-JP" altLang="en-US" sz="2700" dirty="0">
                <a:solidFill>
                  <a:srgbClr val="002060"/>
                </a:solidFill>
              </a:rPr>
              <a:t>　常識外の、高い目標設定</a:t>
            </a:r>
            <a:endParaRPr lang="en-US" altLang="ja-JP" sz="2625" dirty="0">
              <a:solidFill>
                <a:srgbClr val="002060"/>
              </a:solidFill>
            </a:endParaRPr>
          </a:p>
          <a:p>
            <a:pPr marL="0" indent="0">
              <a:buNone/>
            </a:pPr>
            <a:endParaRPr lang="en-US" altLang="ja-JP" sz="2625" dirty="0"/>
          </a:p>
          <a:p>
            <a:pPr marL="0" indent="0" algn="ctr">
              <a:buNone/>
            </a:pPr>
            <a:endParaRPr lang="en-US" altLang="ja-JP" sz="2250" dirty="0"/>
          </a:p>
        </p:txBody>
      </p:sp>
      <p:sp>
        <p:nvSpPr>
          <p:cNvPr id="13"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14" name="正方形/長方形 13"/>
          <p:cNvSpPr/>
          <p:nvPr/>
        </p:nvSpPr>
        <p:spPr>
          <a:xfrm>
            <a:off x="259839" y="1013760"/>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Rectangle 2"/>
          <p:cNvSpPr txBox="1">
            <a:spLocks noChangeArrowheads="1"/>
          </p:cNvSpPr>
          <p:nvPr/>
        </p:nvSpPr>
        <p:spPr>
          <a:xfrm>
            <a:off x="395536" y="1611425"/>
            <a:ext cx="8775713" cy="704034"/>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i="1" u="sng" dirty="0" smtClean="0">
                <a:solidFill>
                  <a:schemeClr val="accent5">
                    <a:lumMod val="50000"/>
                  </a:schemeClr>
                </a:solidFill>
                <a:effectLst>
                  <a:outerShdw blurRad="38100" dist="38100" dir="2700000" algn="tl">
                    <a:srgbClr val="000000">
                      <a:alpha val="43137"/>
                    </a:srgbClr>
                  </a:outerShdw>
                </a:effectLst>
              </a:rPr>
              <a:t>会員数の目標を考える！</a:t>
            </a:r>
            <a:endParaRPr lang="en-US" altLang="ja-JP" sz="3200" i="1" u="sng"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600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928" y="306307"/>
            <a:ext cx="3101642" cy="606549"/>
          </a:xfrm>
          <a:prstGeom prst="rect">
            <a:avLst/>
          </a:prstGeom>
        </p:spPr>
      </p:pic>
      <p:sp>
        <p:nvSpPr>
          <p:cNvPr id="10" name="コンテンツ プレースホルダー 1"/>
          <p:cNvSpPr txBox="1">
            <a:spLocks/>
          </p:cNvSpPr>
          <p:nvPr/>
        </p:nvSpPr>
        <p:spPr>
          <a:xfrm>
            <a:off x="2843808" y="2547810"/>
            <a:ext cx="5818463" cy="18033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●クラブの会員数</a:t>
            </a:r>
            <a:r>
              <a:rPr lang="ja-JP" altLang="en-US" sz="2400" u="sng" dirty="0"/>
              <a:t>　　　　　名</a:t>
            </a:r>
            <a:endParaRPr lang="en-US" altLang="ja-JP" sz="2400" u="sng" dirty="0"/>
          </a:p>
          <a:p>
            <a:pPr marL="0" indent="0">
              <a:buNone/>
            </a:pPr>
            <a:r>
              <a:rPr lang="ja-JP" altLang="en-US" sz="2400" dirty="0"/>
              <a:t>●純増目標　　　</a:t>
            </a:r>
            <a:r>
              <a:rPr lang="ja-JP" altLang="en-US" sz="2400" dirty="0" smtClean="0"/>
              <a:t>　</a:t>
            </a:r>
            <a:r>
              <a:rPr lang="ja-JP" altLang="en-US" sz="2400" u="sng" dirty="0"/>
              <a:t>　　　　　名</a:t>
            </a:r>
            <a:r>
              <a:rPr lang="ja-JP" altLang="en-US" sz="2400" dirty="0"/>
              <a:t>　（</a:t>
            </a:r>
            <a:r>
              <a:rPr lang="ja-JP" altLang="en-US" sz="2400" u="sng" dirty="0"/>
              <a:t>　　％</a:t>
            </a:r>
            <a:r>
              <a:rPr lang="en-US" altLang="ja-JP" sz="2400" u="sng" dirty="0"/>
              <a:t>UP)</a:t>
            </a:r>
            <a:br>
              <a:rPr lang="en-US" altLang="ja-JP" sz="2400" u="sng" dirty="0"/>
            </a:br>
            <a:r>
              <a:rPr lang="ja-JP" altLang="en-US" sz="1500" dirty="0"/>
              <a:t>　　　　　　　　　　　　　</a:t>
            </a:r>
            <a:r>
              <a:rPr lang="en-US" altLang="ja-JP" sz="2400" dirty="0"/>
              <a:t/>
            </a:r>
            <a:br>
              <a:rPr lang="en-US" altLang="ja-JP" sz="2400" dirty="0"/>
            </a:br>
            <a:r>
              <a:rPr lang="ja-JP" altLang="en-US" sz="2400" dirty="0"/>
              <a:t>　　　　　　　　　　　　</a:t>
            </a:r>
            <a:r>
              <a:rPr lang="ja-JP" altLang="en-US" sz="2400" u="sng" dirty="0"/>
              <a:t>男性　　名／女性　　名</a:t>
            </a:r>
            <a:endParaRPr lang="en-US" altLang="ja-JP" sz="2400" u="sng" dirty="0"/>
          </a:p>
          <a:p>
            <a:pPr marL="0" indent="0">
              <a:buNone/>
            </a:pPr>
            <a:endParaRPr lang="en-US" altLang="ja-JP" sz="2100" dirty="0"/>
          </a:p>
        </p:txBody>
      </p:sp>
      <p:sp>
        <p:nvSpPr>
          <p:cNvPr id="11" name="コンテンツ プレースホルダー 1"/>
          <p:cNvSpPr txBox="1">
            <a:spLocks/>
          </p:cNvSpPr>
          <p:nvPr/>
        </p:nvSpPr>
        <p:spPr>
          <a:xfrm>
            <a:off x="1005293" y="3794751"/>
            <a:ext cx="2484277" cy="1756151"/>
          </a:xfrm>
          <a:prstGeom prst="rect">
            <a:avLst/>
          </a:prstGeom>
        </p:spPr>
        <p:style>
          <a:lnRef idx="1">
            <a:schemeClr val="accent4"/>
          </a:lnRef>
          <a:fillRef idx="2">
            <a:schemeClr val="accent4"/>
          </a:fillRef>
          <a:effectRef idx="1">
            <a:schemeClr val="accent4"/>
          </a:effectRef>
          <a:fontRef idx="minor">
            <a:schemeClr val="dk1"/>
          </a:fontRef>
        </p:style>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en-US" altLang="ja-JP" dirty="0"/>
              <a:t>【</a:t>
            </a:r>
            <a:r>
              <a:rPr lang="ja-JP" altLang="en-US" dirty="0"/>
              <a:t>純増目標</a:t>
            </a:r>
            <a:r>
              <a:rPr lang="en-US" altLang="ja-JP" dirty="0"/>
              <a:t>】</a:t>
            </a:r>
          </a:p>
          <a:p>
            <a:pPr marL="0" indent="0">
              <a:buNone/>
            </a:pPr>
            <a:r>
              <a:rPr lang="ja-JP" altLang="en-US" dirty="0"/>
              <a:t>　５％　１０％</a:t>
            </a:r>
            <a:r>
              <a:rPr lang="en-US" altLang="ja-JP" dirty="0"/>
              <a:t>UP</a:t>
            </a:r>
            <a:r>
              <a:rPr lang="ja-JP" altLang="en-US" dirty="0"/>
              <a:t>？</a:t>
            </a:r>
            <a:endParaRPr lang="en-US" altLang="ja-JP" dirty="0"/>
          </a:p>
          <a:p>
            <a:pPr marL="0" indent="0">
              <a:buNone/>
            </a:pPr>
            <a:r>
              <a:rPr lang="ja-JP" altLang="en-US" dirty="0"/>
              <a:t>　平均？　上位？</a:t>
            </a:r>
            <a:r>
              <a:rPr lang="en-US" altLang="ja-JP" dirty="0"/>
              <a:t/>
            </a:r>
            <a:br>
              <a:rPr lang="en-US" altLang="ja-JP" dirty="0"/>
            </a:br>
            <a:r>
              <a:rPr lang="ja-JP" altLang="en-US" dirty="0"/>
              <a:t>　人数？　構成比？　　　　</a:t>
            </a:r>
            <a:endParaRPr lang="ja-JP" altLang="en-US" u="sng" dirty="0"/>
          </a:p>
        </p:txBody>
      </p:sp>
      <p:sp>
        <p:nvSpPr>
          <p:cNvPr id="12" name="コンテンツ プレースホルダー 1"/>
          <p:cNvSpPr txBox="1">
            <a:spLocks/>
          </p:cNvSpPr>
          <p:nvPr/>
        </p:nvSpPr>
        <p:spPr>
          <a:xfrm>
            <a:off x="5027576" y="4216337"/>
            <a:ext cx="3540689" cy="1512168"/>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50000"/>
              </a:lnSpc>
              <a:buNone/>
            </a:pPr>
            <a:r>
              <a:rPr lang="ja-JP" altLang="en-US" sz="2400" dirty="0">
                <a:solidFill>
                  <a:srgbClr val="002060"/>
                </a:solidFill>
              </a:rPr>
              <a:t>●退会者　</a:t>
            </a:r>
            <a:r>
              <a:rPr lang="ja-JP" altLang="en-US" sz="2400" u="sng" dirty="0">
                <a:solidFill>
                  <a:srgbClr val="002060"/>
                </a:solidFill>
              </a:rPr>
              <a:t>　　　　　　 名</a:t>
            </a:r>
            <a:r>
              <a:rPr lang="en-US" altLang="ja-JP" sz="2400" u="sng" dirty="0">
                <a:solidFill>
                  <a:srgbClr val="002060"/>
                </a:solidFill>
              </a:rPr>
              <a:t/>
            </a:r>
            <a:br>
              <a:rPr lang="en-US" altLang="ja-JP" sz="2400" u="sng" dirty="0">
                <a:solidFill>
                  <a:srgbClr val="002060"/>
                </a:solidFill>
              </a:rPr>
            </a:br>
            <a:r>
              <a:rPr lang="ja-JP" altLang="en-US" sz="2400" dirty="0">
                <a:solidFill>
                  <a:srgbClr val="FF0000"/>
                </a:solidFill>
              </a:rPr>
              <a:t>●入会を目標とする人数</a:t>
            </a:r>
            <a:endParaRPr lang="en-US" altLang="ja-JP" sz="2400" dirty="0">
              <a:solidFill>
                <a:srgbClr val="FF0000"/>
              </a:solidFill>
            </a:endParaRPr>
          </a:p>
          <a:p>
            <a:pPr marL="0" indent="0">
              <a:lnSpc>
                <a:spcPct val="150000"/>
              </a:lnSpc>
              <a:buNone/>
            </a:pPr>
            <a:r>
              <a:rPr lang="ja-JP" altLang="en-US" sz="2400" dirty="0">
                <a:solidFill>
                  <a:srgbClr val="FF0000"/>
                </a:solidFill>
              </a:rPr>
              <a:t>　　　　　　　</a:t>
            </a:r>
            <a:r>
              <a:rPr lang="ja-JP" altLang="en-US" sz="2400" u="sng" dirty="0">
                <a:solidFill>
                  <a:srgbClr val="FF0000"/>
                </a:solidFill>
              </a:rPr>
              <a:t>　　　　　　 名</a:t>
            </a:r>
          </a:p>
        </p:txBody>
      </p:sp>
      <p:sp>
        <p:nvSpPr>
          <p:cNvPr id="13" name="コンテンツ プレースホルダー 1"/>
          <p:cNvSpPr txBox="1">
            <a:spLocks/>
          </p:cNvSpPr>
          <p:nvPr/>
        </p:nvSpPr>
        <p:spPr>
          <a:xfrm>
            <a:off x="823684" y="6029336"/>
            <a:ext cx="5331772" cy="537461"/>
          </a:xfrm>
          <a:prstGeom prst="rect">
            <a:avLst/>
          </a:prstGeom>
        </p:spPr>
        <p:style>
          <a:lnRef idx="1">
            <a:schemeClr val="accent1"/>
          </a:lnRef>
          <a:fillRef idx="2">
            <a:schemeClr val="accent1"/>
          </a:fillRef>
          <a:effectRef idx="1">
            <a:schemeClr val="accent1"/>
          </a:effectRef>
          <a:fontRef idx="minor">
            <a:schemeClr val="dk1"/>
          </a:fontRef>
        </p:style>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buNone/>
            </a:pPr>
            <a:r>
              <a:rPr lang="en-US" altLang="ja-JP" sz="2700" dirty="0">
                <a:solidFill>
                  <a:srgbClr val="C00000"/>
                </a:solidFill>
              </a:rPr>
              <a:t>3</a:t>
            </a:r>
            <a:r>
              <a:rPr lang="ja-JP" altLang="en-US" sz="2700" dirty="0">
                <a:solidFill>
                  <a:srgbClr val="C00000"/>
                </a:solidFill>
              </a:rPr>
              <a:t>年後</a:t>
            </a:r>
            <a:r>
              <a:rPr lang="en-US" altLang="ja-JP" sz="2700" dirty="0">
                <a:solidFill>
                  <a:srgbClr val="C00000"/>
                </a:solidFill>
              </a:rPr>
              <a:t>5</a:t>
            </a:r>
            <a:r>
              <a:rPr lang="ja-JP" altLang="en-US" sz="2700" dirty="0">
                <a:solidFill>
                  <a:srgbClr val="C00000"/>
                </a:solidFill>
              </a:rPr>
              <a:t>年後の</a:t>
            </a:r>
            <a:r>
              <a:rPr lang="ja-JP" altLang="en-US" sz="2700" dirty="0" smtClean="0">
                <a:solidFill>
                  <a:srgbClr val="C00000"/>
                </a:solidFill>
              </a:rPr>
              <a:t>会員数（中期目標）</a:t>
            </a:r>
            <a:endParaRPr lang="ja-JP" altLang="en-US" sz="2700" u="sng" dirty="0">
              <a:solidFill>
                <a:srgbClr val="C00000"/>
              </a:solidFill>
            </a:endParaRPr>
          </a:p>
        </p:txBody>
      </p:sp>
      <p:sp>
        <p:nvSpPr>
          <p:cNvPr id="14" name="正方形/長方形 13"/>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16" name="Rectangle 2"/>
          <p:cNvSpPr txBox="1">
            <a:spLocks noChangeArrowheads="1"/>
          </p:cNvSpPr>
          <p:nvPr/>
        </p:nvSpPr>
        <p:spPr>
          <a:xfrm>
            <a:off x="366685" y="1522136"/>
            <a:ext cx="8775713" cy="704034"/>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i="1" u="sng" dirty="0" smtClean="0">
                <a:solidFill>
                  <a:schemeClr val="accent5">
                    <a:lumMod val="50000"/>
                  </a:schemeClr>
                </a:solidFill>
                <a:effectLst>
                  <a:outerShdw blurRad="38100" dist="38100" dir="2700000" algn="tl">
                    <a:srgbClr val="000000">
                      <a:alpha val="43137"/>
                    </a:srgbClr>
                  </a:outerShdw>
                </a:effectLst>
              </a:rPr>
              <a:t>会員増強の数字を確認・・・</a:t>
            </a:r>
            <a:endParaRPr lang="en-US" altLang="ja-JP" sz="3200" i="1" u="sng" dirty="0">
              <a:solidFill>
                <a:schemeClr val="accent5">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962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animBg="1"/>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0075" y="798495"/>
            <a:ext cx="8229600" cy="1143000"/>
          </a:xfrm>
        </p:spPr>
        <p:txBody>
          <a:bodyPr>
            <a:normAutofit/>
          </a:bodyPr>
          <a:lstStyle/>
          <a:p>
            <a:r>
              <a:rPr lang="ja-JP" altLang="en-US" sz="3600" u="sng" dirty="0" smtClean="0">
                <a:solidFill>
                  <a:srgbClr val="0099FF"/>
                </a:solidFill>
              </a:rPr>
              <a:t>◇　新クラブの多様化（革新性と柔軟性）</a:t>
            </a:r>
            <a:endParaRPr kumimoji="1" lang="ja-JP" altLang="en-US" sz="3600" u="sng" dirty="0">
              <a:solidFill>
                <a:srgbClr val="0099FF"/>
              </a:solidFill>
            </a:endParaRPr>
          </a:p>
        </p:txBody>
      </p:sp>
      <p:sp>
        <p:nvSpPr>
          <p:cNvPr id="3" name="コンテンツ プレースホルダー 2"/>
          <p:cNvSpPr>
            <a:spLocks noGrp="1"/>
          </p:cNvSpPr>
          <p:nvPr>
            <p:ph idx="1"/>
          </p:nvPr>
        </p:nvSpPr>
        <p:spPr>
          <a:xfrm>
            <a:off x="143508" y="1808820"/>
            <a:ext cx="9144000" cy="3010352"/>
          </a:xfrm>
        </p:spPr>
        <p:txBody>
          <a:bodyPr>
            <a:normAutofit/>
          </a:bodyPr>
          <a:lstStyle/>
          <a:p>
            <a:pPr marL="0" indent="0">
              <a:buNone/>
            </a:pPr>
            <a:r>
              <a:rPr kumimoji="1" lang="ja-JP" altLang="en-US" sz="2000" dirty="0" smtClean="0"/>
              <a:t>・早朝例会　・夜例会　・ＷＥＢ例会（動画、ＳＮＳ）　・奉仕活動例会　・研修例会</a:t>
            </a:r>
            <a:endParaRPr kumimoji="1" lang="en-US" altLang="ja-JP" sz="2000" dirty="0" smtClean="0"/>
          </a:p>
          <a:p>
            <a:pPr marL="0" indent="0">
              <a:buNone/>
            </a:pPr>
            <a:r>
              <a:rPr lang="ja-JP" altLang="en-US" sz="2000" dirty="0"/>
              <a:t>　</a:t>
            </a:r>
            <a:r>
              <a:rPr kumimoji="1" lang="ja-JP" altLang="en-US" sz="2000" dirty="0" smtClean="0"/>
              <a:t>（またはこれらを変則に）　</a:t>
            </a:r>
            <a:r>
              <a:rPr kumimoji="1" lang="en-US" altLang="ja-JP" sz="2000" u="sng" dirty="0" smtClean="0">
                <a:solidFill>
                  <a:srgbClr val="FF0101"/>
                </a:solidFill>
              </a:rPr>
              <a:t>※</a:t>
            </a:r>
            <a:r>
              <a:rPr kumimoji="1" lang="ja-JP" altLang="en-US" sz="2000" u="sng" dirty="0" smtClean="0">
                <a:solidFill>
                  <a:srgbClr val="FF0101"/>
                </a:solidFill>
              </a:rPr>
              <a:t>日本の昼例会は９５％、世界は５０％</a:t>
            </a:r>
            <a:endParaRPr kumimoji="1" lang="en-US" altLang="ja-JP" sz="2000" u="sng" dirty="0" smtClean="0">
              <a:solidFill>
                <a:srgbClr val="FF0101"/>
              </a:solidFill>
            </a:endParaRPr>
          </a:p>
          <a:p>
            <a:pPr marL="0" indent="0">
              <a:buNone/>
            </a:pPr>
            <a:endParaRPr kumimoji="1" lang="en-US" altLang="ja-JP" sz="2000" dirty="0" smtClean="0"/>
          </a:p>
          <a:p>
            <a:pPr marL="0" indent="0">
              <a:buNone/>
            </a:pPr>
            <a:r>
              <a:rPr lang="ja-JP" altLang="en-US" sz="2000" dirty="0" smtClean="0"/>
              <a:t>・食事ナシ　・会費の</a:t>
            </a:r>
            <a:r>
              <a:rPr lang="ja-JP" altLang="en-US" sz="2000" dirty="0"/>
              <a:t>縮小</a:t>
            </a:r>
            <a:r>
              <a:rPr lang="ja-JP" altLang="en-US" sz="2000" dirty="0" smtClean="0"/>
              <a:t>　・若年</a:t>
            </a:r>
            <a:r>
              <a:rPr lang="ja-JP" altLang="en-US" sz="2000" dirty="0"/>
              <a:t>層</a:t>
            </a:r>
            <a:r>
              <a:rPr lang="ja-JP" altLang="en-US" sz="2000" dirty="0" smtClean="0"/>
              <a:t>の会費低額　・会場費無料</a:t>
            </a:r>
            <a:r>
              <a:rPr lang="ja-JP" altLang="en-US" sz="2000" dirty="0"/>
              <a:t>　</a:t>
            </a:r>
            <a:r>
              <a:rPr lang="ja-JP" altLang="en-US" sz="2000" dirty="0" smtClean="0"/>
              <a:t>・事務局費の圧縮</a:t>
            </a:r>
            <a:endParaRPr lang="en-US" altLang="ja-JP" sz="2000" dirty="0" smtClean="0"/>
          </a:p>
          <a:p>
            <a:pPr marL="0" indent="0">
              <a:buNone/>
            </a:pPr>
            <a:endParaRPr lang="en-US" altLang="ja-JP" sz="2000" dirty="0" smtClean="0"/>
          </a:p>
          <a:p>
            <a:pPr marL="0" indent="0">
              <a:buNone/>
            </a:pPr>
            <a:r>
              <a:rPr kumimoji="1" lang="ja-JP" altLang="en-US" sz="2000" dirty="0" smtClean="0"/>
              <a:t>・スポンサー無し　・３０才</a:t>
            </a:r>
            <a:r>
              <a:rPr kumimoji="1" lang="en-US" altLang="ja-JP" sz="2000" dirty="0" smtClean="0"/>
              <a:t>〜</a:t>
            </a:r>
            <a:r>
              <a:rPr kumimoji="1" lang="ja-JP" altLang="en-US" sz="2000" dirty="0" smtClean="0"/>
              <a:t>４０才の集まり　・平和ﾌｪﾛｰＯＢ</a:t>
            </a:r>
            <a:r>
              <a:rPr kumimoji="1" lang="en-US" altLang="ja-JP" sz="2000" dirty="0" smtClean="0"/>
              <a:t>/</a:t>
            </a:r>
            <a:r>
              <a:rPr kumimoji="1" lang="ja-JP" altLang="en-US" sz="2000" dirty="0" smtClean="0"/>
              <a:t>財団ＯＢが中心で構成</a:t>
            </a:r>
            <a:endParaRPr kumimoji="1" lang="en-US" altLang="ja-JP" sz="2000" dirty="0" smtClean="0"/>
          </a:p>
          <a:p>
            <a:pPr marL="0" indent="0">
              <a:buNone/>
            </a:pPr>
            <a:r>
              <a:rPr lang="ja-JP" altLang="en-US" sz="2000" dirty="0" smtClean="0"/>
              <a:t>・新職業分類ばかりの</a:t>
            </a:r>
            <a:r>
              <a:rPr lang="ja-JP" altLang="en-US" sz="2000" dirty="0"/>
              <a:t>クラブ</a:t>
            </a:r>
            <a:endParaRPr kumimoji="1" lang="en-US" altLang="ja-JP" sz="2000" dirty="0" smtClean="0"/>
          </a:p>
          <a:p>
            <a:pPr marL="0" indent="0">
              <a:buNone/>
            </a:pPr>
            <a:endParaRPr kumimoji="1" lang="en-US" altLang="ja-JP" sz="2000" dirty="0" smtClean="0"/>
          </a:p>
          <a:p>
            <a:pPr marL="0" indent="0">
              <a:buNone/>
            </a:pPr>
            <a:endParaRPr kumimoji="1" lang="en-US" altLang="ja-JP" dirty="0" smtClean="0"/>
          </a:p>
          <a:p>
            <a:pPr marL="0" indent="0">
              <a:buNone/>
            </a:pPr>
            <a:endParaRPr kumimoji="1" lang="ja-JP" altLang="en-US" dirty="0"/>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smtClean="0"/>
              <a:t>		</a:t>
            </a:r>
            <a:r>
              <a:rPr lang="ja-JP" altLang="en-US" sz="2000" b="1" i="1" smtClean="0"/>
              <a:t>会員増強・拡大委員会</a:t>
            </a:r>
            <a:endParaRPr lang="ja-JP" altLang="en-US" sz="2000" b="1" i="1" dirty="0"/>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5" name="角丸四角形 4"/>
          <p:cNvSpPr/>
          <p:nvPr/>
        </p:nvSpPr>
        <p:spPr>
          <a:xfrm>
            <a:off x="0" y="5193196"/>
            <a:ext cx="9144000" cy="151216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txBox="1">
            <a:spLocks/>
          </p:cNvSpPr>
          <p:nvPr/>
        </p:nvSpPr>
        <p:spPr>
          <a:xfrm>
            <a:off x="33979" y="5193197"/>
            <a:ext cx="9144000" cy="15135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smtClean="0"/>
              <a:t>今後はさらに</a:t>
            </a:r>
            <a:endParaRPr lang="en-US" altLang="ja-JP" sz="2000" dirty="0" smtClean="0"/>
          </a:p>
          <a:p>
            <a:pPr marL="0" indent="0">
              <a:buFont typeface="Arial" panose="020B0604020202020204" pitchFamily="34" charset="0"/>
              <a:buNone/>
            </a:pPr>
            <a:r>
              <a:rPr lang="ja-JP" altLang="en-US" sz="2000" dirty="0" smtClean="0"/>
              <a:t>アクト現役、学友生、地域奉仕リーダーなど「地域社会で良い評判を受けており、</a:t>
            </a:r>
            <a:endParaRPr lang="en-US" altLang="ja-JP" sz="2000" dirty="0" smtClean="0"/>
          </a:p>
          <a:p>
            <a:pPr marL="0" indent="0">
              <a:buFont typeface="Arial" panose="020B0604020202020204" pitchFamily="34" charset="0"/>
              <a:buNone/>
            </a:pPr>
            <a:r>
              <a:rPr lang="ja-JP" altLang="en-US" sz="2000" dirty="0" smtClean="0"/>
              <a:t>地域社会および世界に奉仕する意欲のある成人を」受け入れて行く。</a:t>
            </a:r>
            <a:endParaRPr lang="en-US" altLang="ja-JP" sz="2000" dirty="0" smtClean="0"/>
          </a:p>
          <a:p>
            <a:pPr marL="0" indent="0">
              <a:buFont typeface="Arial" panose="020B0604020202020204" pitchFamily="34" charset="0"/>
              <a:buNone/>
            </a:pPr>
            <a:endParaRPr lang="en-US" altLang="ja-JP" sz="2000" dirty="0" smtClean="0"/>
          </a:p>
          <a:p>
            <a:pPr marL="0" indent="0">
              <a:buFont typeface="Arial" panose="020B0604020202020204" pitchFamily="34" charset="0"/>
              <a:buNone/>
            </a:pPr>
            <a:endParaRPr lang="ja-JP" altLang="en-US" dirty="0"/>
          </a:p>
        </p:txBody>
      </p:sp>
    </p:spTree>
    <p:extLst>
      <p:ext uri="{BB962C8B-B14F-4D97-AF65-F5344CB8AC3E}">
        <p14:creationId xmlns:p14="http://schemas.microsoft.com/office/powerpoint/2010/main" val="362473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849" y="1159095"/>
            <a:ext cx="8229600" cy="1143000"/>
          </a:xfrm>
        </p:spPr>
        <p:txBody>
          <a:bodyPr/>
          <a:lstStyle/>
          <a:p>
            <a:r>
              <a:rPr lang="ja-JP" altLang="en-US" dirty="0"/>
              <a:t>会員</a:t>
            </a:r>
            <a:r>
              <a:rPr lang="ja-JP" altLang="en-US" dirty="0" smtClean="0"/>
              <a:t>増強戦略計画</a:t>
            </a:r>
            <a:endParaRPr kumimoji="1" lang="ja-JP" altLang="en-US" dirty="0"/>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6" name="Title 1"/>
          <p:cNvSpPr txBox="1">
            <a:spLocks/>
          </p:cNvSpPr>
          <p:nvPr/>
        </p:nvSpPr>
        <p:spPr>
          <a:xfrm>
            <a:off x="647056" y="2441911"/>
            <a:ext cx="8496944" cy="1008111"/>
          </a:xfrm>
          <a:prstGeom prst="rect">
            <a:avLst/>
          </a:prstGeom>
        </p:spPr>
        <p:txBody>
          <a:bodyPr vert="horz" lIns="91440" tIns="45720" rIns="91440" bIns="45720"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i="1" dirty="0" smtClean="0">
                <a:solidFill>
                  <a:schemeClr val="accent5">
                    <a:lumMod val="50000"/>
                  </a:schemeClr>
                </a:solidFill>
                <a:effectLst>
                  <a:outerShdw blurRad="38100" dist="38100" dir="2700000" algn="tl">
                    <a:srgbClr val="000000">
                      <a:alpha val="43137"/>
                    </a:srgbClr>
                  </a:outerShdw>
                </a:effectLst>
              </a:rPr>
              <a:t>流れ：「会員増強計画の実践」</a:t>
            </a:r>
            <a:r>
              <a:rPr lang="ja-JP" altLang="en-US" sz="2800" i="1" u="sng" dirty="0" smtClean="0">
                <a:solidFill>
                  <a:schemeClr val="accent5">
                    <a:lumMod val="50000"/>
                  </a:schemeClr>
                </a:solidFill>
                <a:effectLst>
                  <a:outerShdw blurRad="38100" dist="38100" dir="2700000" algn="tl">
                    <a:srgbClr val="000000">
                      <a:alpha val="43137"/>
                    </a:srgbClr>
                  </a:outerShdw>
                </a:effectLst>
              </a:rPr>
              <a:t>　　　</a:t>
            </a:r>
            <a:br>
              <a:rPr lang="ja-JP" altLang="en-US" sz="2800" i="1" u="sng" dirty="0" smtClean="0">
                <a:solidFill>
                  <a:schemeClr val="accent5">
                    <a:lumMod val="50000"/>
                  </a:schemeClr>
                </a:solidFill>
                <a:effectLst>
                  <a:outerShdw blurRad="38100" dist="38100" dir="2700000" algn="tl">
                    <a:srgbClr val="000000">
                      <a:alpha val="43137"/>
                    </a:srgbClr>
                  </a:outerShdw>
                </a:effectLst>
              </a:rPr>
            </a:br>
            <a:r>
              <a:rPr lang="ja-JP" altLang="en-US" sz="2800" i="1" dirty="0" smtClean="0">
                <a:solidFill>
                  <a:srgbClr val="FF0000"/>
                </a:solidFill>
                <a:effectLst>
                  <a:outerShdw blurRad="38100" dist="38100" dir="2700000" algn="tl">
                    <a:srgbClr val="000000">
                      <a:alpha val="43137"/>
                    </a:srgbClr>
                  </a:outerShdw>
                </a:effectLst>
              </a:rPr>
              <a:t> </a:t>
            </a:r>
            <a:endParaRPr lang="ja-JP" altLang="en-US" sz="2800" i="1" dirty="0">
              <a:solidFill>
                <a:srgbClr val="FF0000"/>
              </a:solidFill>
              <a:effectLst>
                <a:outerShdw blurRad="38100" dist="38100" dir="2700000" algn="tl">
                  <a:srgbClr val="000000">
                    <a:alpha val="43137"/>
                  </a:srgbClr>
                </a:outerShdw>
              </a:effectLst>
            </a:endParaRPr>
          </a:p>
        </p:txBody>
      </p:sp>
      <p:graphicFrame>
        <p:nvGraphicFramePr>
          <p:cNvPr id="10" name="Diagram 2"/>
          <p:cNvGraphicFramePr/>
          <p:nvPr>
            <p:extLst>
              <p:ext uri="{D42A27DB-BD31-4B8C-83A1-F6EECF244321}">
                <p14:modId xmlns:p14="http://schemas.microsoft.com/office/powerpoint/2010/main" val="3297797771"/>
              </p:ext>
            </p:extLst>
          </p:nvPr>
        </p:nvGraphicFramePr>
        <p:xfrm>
          <a:off x="1027757" y="3032956"/>
          <a:ext cx="7808691" cy="3825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2474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40" y="222903"/>
            <a:ext cx="3101642" cy="606549"/>
          </a:xfrm>
          <a:prstGeom prst="rect">
            <a:avLst/>
          </a:prstGeom>
        </p:spPr>
      </p:pic>
      <p:sp>
        <p:nvSpPr>
          <p:cNvPr id="7" name="Rectangle 2"/>
          <p:cNvSpPr txBox="1">
            <a:spLocks noChangeArrowheads="1"/>
          </p:cNvSpPr>
          <p:nvPr/>
        </p:nvSpPr>
        <p:spPr>
          <a:xfrm>
            <a:off x="751452" y="1310420"/>
            <a:ext cx="8775713" cy="704034"/>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i="1" u="sng" dirty="0" smtClean="0">
                <a:solidFill>
                  <a:schemeClr val="accent5">
                    <a:lumMod val="50000"/>
                  </a:schemeClr>
                </a:solidFill>
                <a:effectLst>
                  <a:outerShdw blurRad="38100" dist="38100" dir="2700000" algn="tl">
                    <a:srgbClr val="000000">
                      <a:alpha val="43137"/>
                    </a:srgbClr>
                  </a:outerShdw>
                </a:effectLst>
              </a:rPr>
              <a:t>課題解決のきっかけ作り</a:t>
            </a:r>
            <a:endParaRPr lang="en-US" altLang="ja-JP" sz="3200" i="1" u="sng" dirty="0">
              <a:solidFill>
                <a:schemeClr val="accent5">
                  <a:lumMod val="50000"/>
                </a:schemeClr>
              </a:solidFill>
              <a:effectLst>
                <a:outerShdw blurRad="38100" dist="38100" dir="2700000" algn="tl">
                  <a:srgbClr val="000000">
                    <a:alpha val="43137"/>
                  </a:srgbClr>
                </a:outerShdw>
              </a:effectLst>
            </a:endParaRPr>
          </a:p>
        </p:txBody>
      </p:sp>
      <p:sp>
        <p:nvSpPr>
          <p:cNvPr id="10" name="Rectangle 2"/>
          <p:cNvSpPr txBox="1">
            <a:spLocks noChangeArrowheads="1"/>
          </p:cNvSpPr>
          <p:nvPr/>
        </p:nvSpPr>
        <p:spPr>
          <a:xfrm>
            <a:off x="751452" y="2361496"/>
            <a:ext cx="9143999" cy="1466847"/>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i="1" dirty="0">
                <a:solidFill>
                  <a:srgbClr val="FF0000"/>
                </a:solidFill>
                <a:effectLst>
                  <a:outerShdw blurRad="38100" dist="38100" dir="2700000" algn="tl">
                    <a:srgbClr val="000000">
                      <a:alpha val="43137"/>
                    </a:srgbClr>
                  </a:outerShdw>
                </a:effectLst>
              </a:rPr>
              <a:t>ダイナミックに運営の仕組みを</a:t>
            </a:r>
            <a:r>
              <a:rPr lang="ja-JP" altLang="en-US" sz="2400" i="1" dirty="0" smtClean="0">
                <a:solidFill>
                  <a:srgbClr val="FF0000"/>
                </a:solidFill>
                <a:effectLst>
                  <a:outerShdw blurRad="38100" dist="38100" dir="2700000" algn="tl">
                    <a:srgbClr val="000000">
                      <a:alpha val="43137"/>
                    </a:srgbClr>
                  </a:outerShdw>
                </a:effectLst>
              </a:rPr>
              <a:t>変える</a:t>
            </a:r>
            <a:endParaRPr lang="en-US" altLang="ja-JP" sz="2400" i="1" dirty="0" smtClean="0">
              <a:solidFill>
                <a:srgbClr val="FF0000"/>
              </a:solidFill>
              <a:effectLst>
                <a:outerShdw blurRad="38100" dist="38100" dir="2700000" algn="tl">
                  <a:srgbClr val="000000">
                    <a:alpha val="43137"/>
                  </a:srgbClr>
                </a:outerShdw>
              </a:effectLst>
            </a:endParaRPr>
          </a:p>
          <a:p>
            <a:r>
              <a:rPr lang="ja-JP" altLang="en-US" sz="2400" i="1" dirty="0">
                <a:solidFill>
                  <a:srgbClr val="FF0000"/>
                </a:solidFill>
                <a:effectLst>
                  <a:outerShdw blurRad="38100" dist="38100" dir="2700000" algn="tl">
                    <a:srgbClr val="000000">
                      <a:alpha val="43137"/>
                    </a:srgbClr>
                  </a:outerShdw>
                </a:effectLst>
              </a:rPr>
              <a:t>　</a:t>
            </a:r>
            <a:r>
              <a:rPr lang="ja-JP" altLang="en-US" sz="2400" i="1" dirty="0" smtClean="0">
                <a:solidFill>
                  <a:srgbClr val="FF0000"/>
                </a:solidFill>
                <a:effectLst>
                  <a:outerShdw blurRad="38100" dist="38100" dir="2700000" algn="tl">
                    <a:srgbClr val="000000">
                      <a:alpha val="43137"/>
                    </a:srgbClr>
                  </a:outerShdw>
                </a:effectLst>
              </a:rPr>
              <a:t>　　　　　　　　（</a:t>
            </a:r>
            <a:r>
              <a:rPr lang="ja-JP" altLang="en-US" sz="2400" i="1" dirty="0">
                <a:solidFill>
                  <a:srgbClr val="FF0000"/>
                </a:solidFill>
                <a:effectLst>
                  <a:outerShdw blurRad="38100" dist="38100" dir="2700000" algn="tl">
                    <a:srgbClr val="000000">
                      <a:alpha val="43137"/>
                    </a:srgbClr>
                  </a:outerShdw>
                </a:effectLst>
              </a:rPr>
              <a:t>成功事例と規定審議会で</a:t>
            </a:r>
            <a:r>
              <a:rPr lang="ja-JP" altLang="en-US" sz="2400" i="1" dirty="0" smtClean="0">
                <a:solidFill>
                  <a:srgbClr val="FF0000"/>
                </a:solidFill>
                <a:effectLst>
                  <a:outerShdw blurRad="38100" dist="38100" dir="2700000" algn="tl">
                    <a:srgbClr val="000000">
                      <a:alpha val="43137"/>
                    </a:srgbClr>
                  </a:outerShdw>
                </a:effectLst>
              </a:rPr>
              <a:t>の制定案</a:t>
            </a:r>
            <a:r>
              <a:rPr lang="ja-JP" altLang="en-US" sz="2400" i="1" dirty="0">
                <a:solidFill>
                  <a:srgbClr val="FF0000"/>
                </a:solidFill>
                <a:effectLst>
                  <a:outerShdw blurRad="38100" dist="38100" dir="2700000" algn="tl">
                    <a:srgbClr val="000000">
                      <a:alpha val="43137"/>
                    </a:srgbClr>
                  </a:outerShdw>
                </a:effectLst>
              </a:rPr>
              <a:t>から）</a:t>
            </a:r>
            <a:endParaRPr lang="en-US" altLang="ja-JP" sz="2400" i="1" dirty="0">
              <a:solidFill>
                <a:srgbClr val="FF0000"/>
              </a:solidFill>
              <a:effectLst>
                <a:outerShdw blurRad="38100" dist="38100" dir="2700000" algn="tl">
                  <a:srgbClr val="000000">
                    <a:alpha val="43137"/>
                  </a:srgbClr>
                </a:outerShdw>
              </a:effectLst>
            </a:endParaRPr>
          </a:p>
          <a:p>
            <a:endParaRPr lang="en-US" altLang="ja-JP" sz="2400" i="1" dirty="0">
              <a:effectLst>
                <a:outerShdw blurRad="38100" dist="38100" dir="2700000" algn="tl">
                  <a:srgbClr val="000000">
                    <a:alpha val="43137"/>
                  </a:srgbClr>
                </a:outerShdw>
              </a:effectLst>
            </a:endParaRPr>
          </a:p>
          <a:p>
            <a:endParaRPr lang="en-US" altLang="ja-JP" sz="2400" i="1" dirty="0">
              <a:solidFill>
                <a:srgbClr val="0070C0"/>
              </a:solidFill>
              <a:effectLst>
                <a:outerShdw blurRad="38100" dist="38100" dir="2700000" algn="tl">
                  <a:srgbClr val="000000">
                    <a:alpha val="43137"/>
                  </a:srgbClr>
                </a:outerShdw>
              </a:effectLst>
            </a:endParaRPr>
          </a:p>
          <a:p>
            <a:endParaRPr lang="en-US" altLang="ja-JP" sz="2400" i="1" dirty="0">
              <a:effectLst>
                <a:outerShdw blurRad="38100" dist="38100" dir="2700000" algn="tl">
                  <a:srgbClr val="000000">
                    <a:alpha val="43137"/>
                  </a:srgbClr>
                </a:outerShdw>
              </a:effectLst>
            </a:endParaRPr>
          </a:p>
          <a:p>
            <a:endParaRPr lang="en-US" altLang="ja-JP" sz="2400" i="1" dirty="0">
              <a:effectLst>
                <a:outerShdw blurRad="38100" dist="38100" dir="2700000" algn="tl">
                  <a:srgbClr val="000000">
                    <a:alpha val="43137"/>
                  </a:srgbClr>
                </a:outerShdw>
              </a:effectLst>
            </a:endParaRPr>
          </a:p>
          <a:p>
            <a:endParaRPr lang="en-US" altLang="ja-JP" sz="2400" i="1" dirty="0">
              <a:effectLst>
                <a:outerShdw blurRad="38100" dist="38100" dir="2700000" algn="tl">
                  <a:srgbClr val="000000">
                    <a:alpha val="43137"/>
                  </a:srgbClr>
                </a:outerShdw>
              </a:effectLst>
            </a:endParaRPr>
          </a:p>
        </p:txBody>
      </p:sp>
      <p:sp>
        <p:nvSpPr>
          <p:cNvPr id="11" name="Rectangle 2"/>
          <p:cNvSpPr txBox="1">
            <a:spLocks noChangeArrowheads="1"/>
          </p:cNvSpPr>
          <p:nvPr/>
        </p:nvSpPr>
        <p:spPr>
          <a:xfrm>
            <a:off x="627475" y="3617152"/>
            <a:ext cx="8512292" cy="2383598"/>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100" i="1" dirty="0">
              <a:solidFill>
                <a:srgbClr val="0070C0"/>
              </a:solidFill>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
        <p:nvSpPr>
          <p:cNvPr id="12" name="Rectangle 2"/>
          <p:cNvSpPr txBox="1">
            <a:spLocks noChangeArrowheads="1"/>
          </p:cNvSpPr>
          <p:nvPr/>
        </p:nvSpPr>
        <p:spPr>
          <a:xfrm>
            <a:off x="719572" y="3284984"/>
            <a:ext cx="8620304" cy="414045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solidFill>
                  <a:srgbClr val="0070C0"/>
                </a:solidFill>
                <a:effectLst>
                  <a:outerShdw blurRad="38100" dist="38100" dir="2700000" algn="tl">
                    <a:srgbClr val="000000">
                      <a:alpha val="43137"/>
                    </a:srgbClr>
                  </a:outerShdw>
                </a:effectLst>
              </a:rPr>
              <a:t>・クラブの刷新性と柔軟性</a:t>
            </a:r>
            <a:endParaRPr lang="en-US" altLang="ja-JP" sz="2800" dirty="0">
              <a:solidFill>
                <a:srgbClr val="0070C0"/>
              </a:solidFill>
              <a:effectLst>
                <a:outerShdw blurRad="38100" dist="38100" dir="2700000" algn="tl">
                  <a:srgbClr val="000000">
                    <a:alpha val="43137"/>
                  </a:srgbClr>
                </a:outerShdw>
              </a:effectLst>
            </a:endParaRPr>
          </a:p>
          <a:p>
            <a:r>
              <a:rPr lang="ja-JP" altLang="en-US" sz="2800" dirty="0">
                <a:solidFill>
                  <a:srgbClr val="0070C0"/>
                </a:solidFill>
                <a:effectLst>
                  <a:outerShdw blurRad="38100" dist="38100" dir="2700000" algn="tl">
                    <a:srgbClr val="000000">
                      <a:alpha val="43137"/>
                    </a:srgbClr>
                  </a:outerShdw>
                </a:effectLst>
              </a:rPr>
              <a:t>・例会の柔軟性</a:t>
            </a:r>
            <a:endParaRPr lang="en-US" altLang="ja-JP" sz="2800" dirty="0">
              <a:solidFill>
                <a:srgbClr val="0070C0"/>
              </a:solidFill>
              <a:effectLst>
                <a:outerShdw blurRad="38100" dist="38100" dir="2700000" algn="tl">
                  <a:srgbClr val="000000">
                    <a:alpha val="43137"/>
                  </a:srgbClr>
                </a:outerShdw>
              </a:effectLst>
            </a:endParaRPr>
          </a:p>
          <a:p>
            <a:r>
              <a:rPr lang="ja-JP" altLang="en-US" sz="2800" dirty="0">
                <a:solidFill>
                  <a:srgbClr val="0070C0"/>
                </a:solidFill>
                <a:effectLst>
                  <a:outerShdw blurRad="38100" dist="38100" dir="2700000" algn="tl">
                    <a:srgbClr val="000000">
                      <a:alpha val="43137"/>
                    </a:srgbClr>
                  </a:outerShdw>
                </a:effectLst>
              </a:rPr>
              <a:t>・例会頻度の柔軟性（規定審議会で</a:t>
            </a:r>
            <a:r>
              <a:rPr lang="ja-JP" altLang="en-US" sz="2800" dirty="0" smtClean="0">
                <a:solidFill>
                  <a:srgbClr val="0070C0"/>
                </a:solidFill>
                <a:effectLst>
                  <a:outerShdw blurRad="38100" dist="38100" dir="2700000" algn="tl">
                    <a:srgbClr val="000000">
                      <a:alpha val="43137"/>
                    </a:srgbClr>
                  </a:outerShdw>
                </a:effectLst>
              </a:rPr>
              <a:t>の</a:t>
            </a:r>
            <a:r>
              <a:rPr lang="ja-JP" altLang="en-US" sz="2800" dirty="0">
                <a:solidFill>
                  <a:srgbClr val="0070C0"/>
                </a:solidFill>
                <a:effectLst>
                  <a:outerShdw blurRad="38100" dist="38100" dir="2700000" algn="tl">
                    <a:srgbClr val="000000">
                      <a:alpha val="43137"/>
                    </a:srgbClr>
                  </a:outerShdw>
                </a:effectLst>
              </a:rPr>
              <a:t>制定</a:t>
            </a:r>
            <a:r>
              <a:rPr lang="ja-JP" altLang="en-US" sz="2800" dirty="0" smtClean="0">
                <a:solidFill>
                  <a:srgbClr val="0070C0"/>
                </a:solidFill>
                <a:effectLst>
                  <a:outerShdw blurRad="38100" dist="38100" dir="2700000" algn="tl">
                    <a:srgbClr val="000000">
                      <a:alpha val="43137"/>
                    </a:srgbClr>
                  </a:outerShdw>
                </a:effectLst>
              </a:rPr>
              <a:t>案</a:t>
            </a:r>
            <a:r>
              <a:rPr lang="ja-JP" altLang="en-US" sz="2800" dirty="0">
                <a:solidFill>
                  <a:srgbClr val="0070C0"/>
                </a:solidFill>
                <a:effectLst>
                  <a:outerShdw blurRad="38100" dist="38100" dir="2700000" algn="tl">
                    <a:srgbClr val="000000">
                      <a:alpha val="43137"/>
                    </a:srgbClr>
                  </a:outerShdw>
                </a:effectLst>
              </a:rPr>
              <a:t>）</a:t>
            </a:r>
            <a:endParaRPr lang="en-US" altLang="ja-JP" sz="2800" dirty="0">
              <a:solidFill>
                <a:srgbClr val="0070C0"/>
              </a:solidFill>
              <a:effectLst>
                <a:outerShdw blurRad="38100" dist="38100" dir="2700000" algn="tl">
                  <a:srgbClr val="000000">
                    <a:alpha val="43137"/>
                  </a:srgbClr>
                </a:outerShdw>
              </a:effectLst>
            </a:endParaRPr>
          </a:p>
          <a:p>
            <a:r>
              <a:rPr lang="ja-JP" altLang="en-US" sz="2800" dirty="0">
                <a:solidFill>
                  <a:srgbClr val="0070C0"/>
                </a:solidFill>
                <a:effectLst>
                  <a:outerShdw blurRad="38100" dist="38100" dir="2700000" algn="tl">
                    <a:srgbClr val="000000">
                      <a:alpha val="43137"/>
                    </a:srgbClr>
                  </a:outerShdw>
                </a:effectLst>
              </a:rPr>
              <a:t>・ＣＬＰの強制　　</a:t>
            </a:r>
            <a:endParaRPr lang="en-US" altLang="ja-JP" sz="2800" dirty="0">
              <a:solidFill>
                <a:srgbClr val="0070C0"/>
              </a:solidFill>
              <a:effectLst>
                <a:outerShdw blurRad="38100" dist="38100" dir="2700000" algn="tl">
                  <a:srgbClr val="000000">
                    <a:alpha val="43137"/>
                  </a:srgbClr>
                </a:outerShdw>
              </a:effectLst>
            </a:endParaRPr>
          </a:p>
          <a:p>
            <a:r>
              <a:rPr lang="ja-JP" altLang="en-US" sz="2800" dirty="0">
                <a:solidFill>
                  <a:srgbClr val="0070C0"/>
                </a:solidFill>
                <a:effectLst>
                  <a:outerShdw blurRad="38100" dist="38100" dir="2700000" algn="tl">
                    <a:srgbClr val="000000">
                      <a:alpha val="43137"/>
                    </a:srgbClr>
                  </a:outerShdw>
                </a:effectLst>
              </a:rPr>
              <a:t>・会員基盤の多様性</a:t>
            </a:r>
            <a:endParaRPr lang="en-US" altLang="ja-JP" sz="2800" dirty="0">
              <a:solidFill>
                <a:srgbClr val="0070C0"/>
              </a:solidFill>
              <a:effectLst>
                <a:outerShdw blurRad="38100" dist="38100" dir="2700000" algn="tl">
                  <a:srgbClr val="000000">
                    <a:alpha val="43137"/>
                  </a:srgbClr>
                </a:outerShdw>
              </a:effectLst>
            </a:endParaRPr>
          </a:p>
          <a:p>
            <a:r>
              <a:rPr lang="ja-JP" altLang="en-US" sz="2800" dirty="0">
                <a:solidFill>
                  <a:srgbClr val="0070C0"/>
                </a:solidFill>
                <a:effectLst>
                  <a:outerShdw blurRad="38100" dist="38100" dir="2700000" algn="tl">
                    <a:srgbClr val="000000">
                      <a:alpha val="43137"/>
                    </a:srgbClr>
                  </a:outerShdw>
                </a:effectLst>
              </a:rPr>
              <a:t>・準会員　法人会員　衛星会員　学友会員　ＲＡＣ会員　</a:t>
            </a:r>
            <a:r>
              <a:rPr lang="ja-JP" altLang="en-US" sz="2800" dirty="0" smtClean="0">
                <a:solidFill>
                  <a:srgbClr val="0070C0"/>
                </a:solidFill>
                <a:effectLst>
                  <a:outerShdw blurRad="38100" dist="38100" dir="2700000" algn="tl">
                    <a:srgbClr val="000000">
                      <a:alpha val="43137"/>
                    </a:srgbClr>
                  </a:outerShdw>
                </a:effectLst>
              </a:rPr>
              <a:t>　　　</a:t>
            </a:r>
            <a:endParaRPr lang="en-US" altLang="ja-JP" sz="2800" dirty="0" smtClean="0">
              <a:solidFill>
                <a:srgbClr val="0070C0"/>
              </a:solidFill>
              <a:effectLst>
                <a:outerShdw blurRad="38100" dist="38100" dir="2700000" algn="tl">
                  <a:srgbClr val="000000">
                    <a:alpha val="43137"/>
                  </a:srgbClr>
                </a:outerShdw>
              </a:effectLst>
            </a:endParaRPr>
          </a:p>
          <a:p>
            <a:r>
              <a:rPr lang="ja-JP" altLang="en-US" sz="2800" dirty="0" smtClean="0">
                <a:solidFill>
                  <a:srgbClr val="0070C0"/>
                </a:solidFill>
                <a:effectLst>
                  <a:outerShdw blurRad="38100" dist="38100" dir="2700000" algn="tl">
                    <a:srgbClr val="000000">
                      <a:alpha val="43137"/>
                    </a:srgbClr>
                  </a:outerShdw>
                </a:effectLst>
              </a:rPr>
              <a:t>　主婦会員　ボランティア</a:t>
            </a:r>
            <a:r>
              <a:rPr lang="ja-JP" altLang="en-US" sz="2800" dirty="0">
                <a:solidFill>
                  <a:srgbClr val="0070C0"/>
                </a:solidFill>
                <a:effectLst>
                  <a:outerShdw blurRad="38100" dist="38100" dir="2700000" algn="tl">
                    <a:srgbClr val="000000">
                      <a:alpha val="43137"/>
                    </a:srgbClr>
                  </a:outerShdw>
                </a:effectLst>
              </a:rPr>
              <a:t>（ＮＰＯ）会員　</a:t>
            </a:r>
            <a:endParaRPr lang="en-US" altLang="ja-JP" sz="2800" dirty="0">
              <a:solidFill>
                <a:srgbClr val="0070C0"/>
              </a:solidFill>
              <a:effectLst>
                <a:outerShdw blurRad="38100" dist="38100" dir="2700000" algn="tl">
                  <a:srgbClr val="000000">
                    <a:alpha val="43137"/>
                  </a:srgbClr>
                </a:outerShdw>
              </a:effectLst>
            </a:endParaRPr>
          </a:p>
          <a:p>
            <a:endParaRPr lang="en-US" altLang="ja-JP" sz="2800" dirty="0">
              <a:solidFill>
                <a:srgbClr val="0070C0"/>
              </a:solidFill>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
        <p:nvSpPr>
          <p:cNvPr id="13" name="正方形/長方形 12"/>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Tree>
    <p:extLst>
      <p:ext uri="{BB962C8B-B14F-4D97-AF65-F5344CB8AC3E}">
        <p14:creationId xmlns:p14="http://schemas.microsoft.com/office/powerpoint/2010/main" val="1677703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849" y="1159095"/>
            <a:ext cx="8229600" cy="1143000"/>
          </a:xfrm>
        </p:spPr>
        <p:txBody>
          <a:bodyPr/>
          <a:lstStyle/>
          <a:p>
            <a:r>
              <a:rPr lang="ja-JP" altLang="en-US" dirty="0"/>
              <a:t>会員</a:t>
            </a:r>
            <a:r>
              <a:rPr lang="ja-JP" altLang="en-US" dirty="0" smtClean="0"/>
              <a:t>増強戦略計画</a:t>
            </a:r>
            <a:endParaRPr kumimoji="1" lang="ja-JP" altLang="en-US" dirty="0"/>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6" name="Title 1"/>
          <p:cNvSpPr txBox="1">
            <a:spLocks/>
          </p:cNvSpPr>
          <p:nvPr/>
        </p:nvSpPr>
        <p:spPr>
          <a:xfrm>
            <a:off x="647056" y="2441911"/>
            <a:ext cx="8496944" cy="1008111"/>
          </a:xfrm>
          <a:prstGeom prst="rect">
            <a:avLst/>
          </a:prstGeom>
        </p:spPr>
        <p:txBody>
          <a:bodyPr vert="horz" lIns="91440" tIns="45720" rIns="91440" bIns="45720"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i="1" dirty="0" smtClean="0">
                <a:solidFill>
                  <a:schemeClr val="accent5">
                    <a:lumMod val="50000"/>
                  </a:schemeClr>
                </a:solidFill>
                <a:effectLst>
                  <a:outerShdw blurRad="38100" dist="38100" dir="2700000" algn="tl">
                    <a:srgbClr val="000000">
                      <a:alpha val="43137"/>
                    </a:srgbClr>
                  </a:outerShdw>
                </a:effectLst>
              </a:rPr>
              <a:t>流れ：「会員増強計画の実践」</a:t>
            </a:r>
            <a:r>
              <a:rPr lang="ja-JP" altLang="en-US" sz="2800" i="1" u="sng" dirty="0" smtClean="0">
                <a:solidFill>
                  <a:schemeClr val="accent5">
                    <a:lumMod val="50000"/>
                  </a:schemeClr>
                </a:solidFill>
                <a:effectLst>
                  <a:outerShdw blurRad="38100" dist="38100" dir="2700000" algn="tl">
                    <a:srgbClr val="000000">
                      <a:alpha val="43137"/>
                    </a:srgbClr>
                  </a:outerShdw>
                </a:effectLst>
              </a:rPr>
              <a:t>　　　</a:t>
            </a:r>
            <a:br>
              <a:rPr lang="ja-JP" altLang="en-US" sz="2800" i="1" u="sng" dirty="0" smtClean="0">
                <a:solidFill>
                  <a:schemeClr val="accent5">
                    <a:lumMod val="50000"/>
                  </a:schemeClr>
                </a:solidFill>
                <a:effectLst>
                  <a:outerShdw blurRad="38100" dist="38100" dir="2700000" algn="tl">
                    <a:srgbClr val="000000">
                      <a:alpha val="43137"/>
                    </a:srgbClr>
                  </a:outerShdw>
                </a:effectLst>
              </a:rPr>
            </a:br>
            <a:r>
              <a:rPr lang="ja-JP" altLang="en-US" sz="2800" i="1" dirty="0" smtClean="0">
                <a:solidFill>
                  <a:srgbClr val="FF0000"/>
                </a:solidFill>
                <a:effectLst>
                  <a:outerShdw blurRad="38100" dist="38100" dir="2700000" algn="tl">
                    <a:srgbClr val="000000">
                      <a:alpha val="43137"/>
                    </a:srgbClr>
                  </a:outerShdw>
                </a:effectLst>
              </a:rPr>
              <a:t> </a:t>
            </a:r>
            <a:endParaRPr lang="ja-JP" altLang="en-US" sz="2800" i="1" dirty="0">
              <a:solidFill>
                <a:srgbClr val="FF0000"/>
              </a:solidFill>
              <a:effectLst>
                <a:outerShdw blurRad="38100" dist="38100" dir="2700000" algn="tl">
                  <a:srgbClr val="000000">
                    <a:alpha val="43137"/>
                  </a:srgbClr>
                </a:outerShdw>
              </a:effectLst>
            </a:endParaRPr>
          </a:p>
        </p:txBody>
      </p:sp>
      <p:graphicFrame>
        <p:nvGraphicFramePr>
          <p:cNvPr id="10" name="Diagram 2"/>
          <p:cNvGraphicFramePr/>
          <p:nvPr>
            <p:extLst>
              <p:ext uri="{D42A27DB-BD31-4B8C-83A1-F6EECF244321}">
                <p14:modId xmlns:p14="http://schemas.microsoft.com/office/powerpoint/2010/main" val="3882997332"/>
              </p:ext>
            </p:extLst>
          </p:nvPr>
        </p:nvGraphicFramePr>
        <p:xfrm>
          <a:off x="1027757" y="3032956"/>
          <a:ext cx="7808691" cy="3825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35028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4644"/>
            <a:ext cx="3101642" cy="606549"/>
          </a:xfrm>
          <a:prstGeom prst="rect">
            <a:avLst/>
          </a:prstGeom>
        </p:spPr>
      </p:pic>
      <p:sp>
        <p:nvSpPr>
          <p:cNvPr id="7" name="Rectangle 2"/>
          <p:cNvSpPr txBox="1">
            <a:spLocks noChangeArrowheads="1"/>
          </p:cNvSpPr>
          <p:nvPr/>
        </p:nvSpPr>
        <p:spPr>
          <a:xfrm>
            <a:off x="719572" y="2600908"/>
            <a:ext cx="3000515" cy="1152128"/>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
        <p:nvSpPr>
          <p:cNvPr id="10" name="Rectangle 2"/>
          <p:cNvSpPr txBox="1">
            <a:spLocks noChangeArrowheads="1"/>
          </p:cNvSpPr>
          <p:nvPr/>
        </p:nvSpPr>
        <p:spPr>
          <a:xfrm>
            <a:off x="323528" y="1176794"/>
            <a:ext cx="8775713" cy="704034"/>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i="1" u="sng" dirty="0" smtClean="0">
                <a:solidFill>
                  <a:schemeClr val="accent5">
                    <a:lumMod val="50000"/>
                  </a:schemeClr>
                </a:solidFill>
                <a:effectLst>
                  <a:outerShdw blurRad="38100" dist="38100" dir="2700000" algn="tl">
                    <a:srgbClr val="000000">
                      <a:alpha val="43137"/>
                    </a:srgbClr>
                  </a:outerShdw>
                </a:effectLst>
              </a:rPr>
              <a:t>具体的</a:t>
            </a:r>
            <a:r>
              <a:rPr lang="ja-JP" altLang="en-US" sz="3200" i="1" u="sng" dirty="0">
                <a:solidFill>
                  <a:schemeClr val="accent5">
                    <a:lumMod val="50000"/>
                  </a:schemeClr>
                </a:solidFill>
                <a:effectLst>
                  <a:outerShdw blurRad="38100" dist="38100" dir="2700000" algn="tl">
                    <a:srgbClr val="000000">
                      <a:alpha val="43137"/>
                    </a:srgbClr>
                  </a:outerShdw>
                </a:effectLst>
              </a:rPr>
              <a:t>な実践方法として（シミュレーション）</a:t>
            </a:r>
            <a:endParaRPr lang="en-US" altLang="ja-JP" sz="3200" i="1" u="sng" dirty="0">
              <a:solidFill>
                <a:schemeClr val="accent5">
                  <a:lumMod val="50000"/>
                </a:schemeClr>
              </a:solidFill>
              <a:effectLst>
                <a:outerShdw blurRad="38100" dist="38100" dir="2700000" algn="tl">
                  <a:srgbClr val="000000">
                    <a:alpha val="43137"/>
                  </a:srgbClr>
                </a:outerShdw>
              </a:effectLst>
            </a:endParaRPr>
          </a:p>
        </p:txBody>
      </p:sp>
      <p:sp>
        <p:nvSpPr>
          <p:cNvPr id="11" name="正方形/長方形 10"/>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2" name="テキスト ボックス 1"/>
          <p:cNvSpPr txBox="1"/>
          <p:nvPr/>
        </p:nvSpPr>
        <p:spPr>
          <a:xfrm>
            <a:off x="455175" y="2050587"/>
            <a:ext cx="3627649"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nchor="ctr">
            <a:spAutoFit/>
          </a:bodyPr>
          <a:lstStyle/>
          <a:p>
            <a:r>
              <a:rPr kumimoji="1" lang="ja-JP" altLang="en-US" sz="2200" dirty="0" smtClean="0"/>
              <a:t>会員増強を積極的に考えているか？</a:t>
            </a:r>
            <a:endParaRPr kumimoji="1" lang="ja-JP" altLang="en-US" sz="2200" dirty="0"/>
          </a:p>
        </p:txBody>
      </p:sp>
      <p:sp>
        <p:nvSpPr>
          <p:cNvPr id="9" name="テキスト ボックス 8"/>
          <p:cNvSpPr txBox="1"/>
          <p:nvPr/>
        </p:nvSpPr>
        <p:spPr>
          <a:xfrm>
            <a:off x="5057126" y="2041789"/>
            <a:ext cx="362764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2200" dirty="0" smtClean="0"/>
              <a:t>・現状でよい。</a:t>
            </a:r>
            <a:endParaRPr kumimoji="1" lang="en-US" altLang="ja-JP" sz="2200" dirty="0" smtClean="0"/>
          </a:p>
          <a:p>
            <a:r>
              <a:rPr lang="ja-JP" altLang="en-US" sz="2200" dirty="0" smtClean="0"/>
              <a:t>・特に考えていない。</a:t>
            </a:r>
            <a:endParaRPr kumimoji="1" lang="ja-JP" altLang="en-US" sz="2200" dirty="0"/>
          </a:p>
        </p:txBody>
      </p:sp>
      <p:sp>
        <p:nvSpPr>
          <p:cNvPr id="3" name="右矢印 2"/>
          <p:cNvSpPr/>
          <p:nvPr/>
        </p:nvSpPr>
        <p:spPr>
          <a:xfrm>
            <a:off x="4191933" y="2191344"/>
            <a:ext cx="756083" cy="216025"/>
          </a:xfrm>
          <a:prstGeom prst="rightArrow">
            <a:avLst>
              <a:gd name="adj1" fmla="val 50000"/>
              <a:gd name="adj2" fmla="val 732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455175" y="3310727"/>
            <a:ext cx="3627649"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ja-JP" altLang="en-US" sz="2200" dirty="0" smtClean="0"/>
              <a:t>新しい会員増強に対する取組みを考えているか？</a:t>
            </a:r>
            <a:endParaRPr kumimoji="1" lang="ja-JP" altLang="en-US" sz="2200" dirty="0"/>
          </a:p>
        </p:txBody>
      </p:sp>
      <p:sp>
        <p:nvSpPr>
          <p:cNvPr id="14" name="テキスト ボックス 13"/>
          <p:cNvSpPr txBox="1"/>
          <p:nvPr/>
        </p:nvSpPr>
        <p:spPr>
          <a:xfrm>
            <a:off x="5057126" y="3301929"/>
            <a:ext cx="362764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2200" dirty="0" smtClean="0"/>
              <a:t>・従来通りでよい。</a:t>
            </a:r>
            <a:endParaRPr kumimoji="1" lang="en-US" altLang="ja-JP" sz="2200" dirty="0" smtClean="0"/>
          </a:p>
          <a:p>
            <a:r>
              <a:rPr lang="ja-JP" altLang="en-US" sz="2200" dirty="0" smtClean="0"/>
              <a:t>・特に考えていない</a:t>
            </a:r>
            <a:r>
              <a:rPr lang="en-US" altLang="ja-JP" sz="2200" dirty="0" smtClean="0"/>
              <a:t>(</a:t>
            </a:r>
            <a:r>
              <a:rPr lang="ja-JP" altLang="en-US" sz="2200" dirty="0" smtClean="0"/>
              <a:t>人任せ</a:t>
            </a:r>
            <a:r>
              <a:rPr lang="en-US" altLang="ja-JP" sz="2200" dirty="0" smtClean="0"/>
              <a:t>)</a:t>
            </a:r>
            <a:r>
              <a:rPr lang="ja-JP" altLang="en-US" sz="2200" dirty="0" err="1" smtClean="0"/>
              <a:t>。</a:t>
            </a:r>
            <a:endParaRPr kumimoji="1" lang="ja-JP" altLang="en-US" sz="2200" dirty="0"/>
          </a:p>
        </p:txBody>
      </p:sp>
      <p:sp>
        <p:nvSpPr>
          <p:cNvPr id="15" name="右矢印 14"/>
          <p:cNvSpPr/>
          <p:nvPr/>
        </p:nvSpPr>
        <p:spPr>
          <a:xfrm>
            <a:off x="4191933" y="3451484"/>
            <a:ext cx="756083" cy="216025"/>
          </a:xfrm>
          <a:prstGeom prst="rightArrow">
            <a:avLst>
              <a:gd name="adj1" fmla="val 50000"/>
              <a:gd name="adj2" fmla="val 732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6" name="テキスト ボックス 15"/>
          <p:cNvSpPr txBox="1"/>
          <p:nvPr/>
        </p:nvSpPr>
        <p:spPr>
          <a:xfrm>
            <a:off x="460480" y="4570867"/>
            <a:ext cx="3627649"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ja-JP" sz="2200" dirty="0" smtClean="0"/>
              <a:t>2016</a:t>
            </a:r>
            <a:r>
              <a:rPr kumimoji="1" lang="ja-JP" altLang="en-US" sz="2200" dirty="0" smtClean="0"/>
              <a:t>年規定審議会制定案の有効活用を考えているか？</a:t>
            </a:r>
            <a:endParaRPr kumimoji="1" lang="ja-JP" altLang="en-US" sz="2200" dirty="0"/>
          </a:p>
        </p:txBody>
      </p:sp>
      <p:sp>
        <p:nvSpPr>
          <p:cNvPr id="17" name="テキスト ボックス 16"/>
          <p:cNvSpPr txBox="1"/>
          <p:nvPr/>
        </p:nvSpPr>
        <p:spPr>
          <a:xfrm>
            <a:off x="5062431" y="4562069"/>
            <a:ext cx="3627649"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ja-JP" altLang="en-US" sz="2200" dirty="0" smtClean="0"/>
              <a:t>・クラブ独自の取組みを実践。</a:t>
            </a:r>
            <a:endParaRPr kumimoji="1" lang="en-US" altLang="ja-JP" sz="2200" dirty="0" smtClean="0"/>
          </a:p>
          <a:p>
            <a:r>
              <a:rPr lang="ja-JP" altLang="en-US" sz="2200" dirty="0" smtClean="0"/>
              <a:t>・既存の手法をメインにする。</a:t>
            </a:r>
            <a:endParaRPr kumimoji="1" lang="ja-JP" altLang="en-US" sz="2200" dirty="0"/>
          </a:p>
        </p:txBody>
      </p:sp>
      <p:sp>
        <p:nvSpPr>
          <p:cNvPr id="18" name="右矢印 17"/>
          <p:cNvSpPr/>
          <p:nvPr/>
        </p:nvSpPr>
        <p:spPr>
          <a:xfrm>
            <a:off x="4197238" y="4711624"/>
            <a:ext cx="756083" cy="216025"/>
          </a:xfrm>
          <a:prstGeom prst="rightArrow">
            <a:avLst>
              <a:gd name="adj1" fmla="val 50000"/>
              <a:gd name="adj2" fmla="val 7321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9" name="右矢印 18"/>
          <p:cNvSpPr/>
          <p:nvPr/>
        </p:nvSpPr>
        <p:spPr>
          <a:xfrm rot="5400000">
            <a:off x="1431784" y="2877748"/>
            <a:ext cx="339770" cy="396044"/>
          </a:xfrm>
          <a:prstGeom prst="rightArrow">
            <a:avLst>
              <a:gd name="adj1" fmla="val 50000"/>
              <a:gd name="adj2" fmla="val 3857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0" name="右矢印 19"/>
          <p:cNvSpPr/>
          <p:nvPr/>
        </p:nvSpPr>
        <p:spPr>
          <a:xfrm rot="5400000">
            <a:off x="1431784" y="4127495"/>
            <a:ext cx="339770" cy="396044"/>
          </a:xfrm>
          <a:prstGeom prst="rightArrow">
            <a:avLst>
              <a:gd name="adj1" fmla="val 50000"/>
              <a:gd name="adj2" fmla="val 3857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1" name="右矢印 20"/>
          <p:cNvSpPr/>
          <p:nvPr/>
        </p:nvSpPr>
        <p:spPr>
          <a:xfrm rot="5400000">
            <a:off x="1285807" y="5524349"/>
            <a:ext cx="631724" cy="396044"/>
          </a:xfrm>
          <a:prstGeom prst="rightArrow">
            <a:avLst>
              <a:gd name="adj1" fmla="val 50000"/>
              <a:gd name="adj2" fmla="val 3857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2" name="テキスト ボックス 21"/>
          <p:cNvSpPr txBox="1"/>
          <p:nvPr/>
        </p:nvSpPr>
        <p:spPr>
          <a:xfrm>
            <a:off x="1824616" y="2773029"/>
            <a:ext cx="1080120" cy="461665"/>
          </a:xfrm>
          <a:prstGeom prst="rect">
            <a:avLst/>
          </a:prstGeom>
          <a:noFill/>
        </p:spPr>
        <p:txBody>
          <a:bodyPr wrap="square" rtlCol="0">
            <a:spAutoFit/>
          </a:bodyPr>
          <a:lstStyle/>
          <a:p>
            <a:r>
              <a:rPr kumimoji="1" lang="ja-JP" altLang="en-US" sz="2400" b="1" dirty="0" smtClean="0">
                <a:solidFill>
                  <a:schemeClr val="accent2"/>
                </a:solidFill>
              </a:rPr>
              <a:t>ｙｅｓ</a:t>
            </a:r>
            <a:endParaRPr kumimoji="1" lang="ja-JP" altLang="en-US" sz="2400" b="1" dirty="0">
              <a:solidFill>
                <a:schemeClr val="accent2"/>
              </a:solidFill>
            </a:endParaRPr>
          </a:p>
        </p:txBody>
      </p:sp>
      <p:sp>
        <p:nvSpPr>
          <p:cNvPr id="23" name="テキスト ボックス 22"/>
          <p:cNvSpPr txBox="1"/>
          <p:nvPr/>
        </p:nvSpPr>
        <p:spPr>
          <a:xfrm>
            <a:off x="1877653" y="4043001"/>
            <a:ext cx="1080120" cy="461665"/>
          </a:xfrm>
          <a:prstGeom prst="rect">
            <a:avLst/>
          </a:prstGeom>
          <a:noFill/>
        </p:spPr>
        <p:txBody>
          <a:bodyPr wrap="square" rtlCol="0">
            <a:spAutoFit/>
          </a:bodyPr>
          <a:lstStyle/>
          <a:p>
            <a:r>
              <a:rPr kumimoji="1" lang="ja-JP" altLang="en-US" sz="2400" b="1" dirty="0" smtClean="0">
                <a:solidFill>
                  <a:schemeClr val="accent2"/>
                </a:solidFill>
              </a:rPr>
              <a:t>ｙｅｓ</a:t>
            </a:r>
            <a:endParaRPr kumimoji="1" lang="ja-JP" altLang="en-US" sz="2400" b="1" dirty="0">
              <a:solidFill>
                <a:schemeClr val="accent2"/>
              </a:solidFill>
            </a:endParaRPr>
          </a:p>
        </p:txBody>
      </p:sp>
      <p:sp>
        <p:nvSpPr>
          <p:cNvPr id="24" name="テキスト ボックス 23"/>
          <p:cNvSpPr txBox="1"/>
          <p:nvPr/>
        </p:nvSpPr>
        <p:spPr>
          <a:xfrm>
            <a:off x="1835319" y="5288536"/>
            <a:ext cx="1080120" cy="461665"/>
          </a:xfrm>
          <a:prstGeom prst="rect">
            <a:avLst/>
          </a:prstGeom>
          <a:noFill/>
        </p:spPr>
        <p:txBody>
          <a:bodyPr wrap="square" rtlCol="0">
            <a:spAutoFit/>
          </a:bodyPr>
          <a:lstStyle/>
          <a:p>
            <a:r>
              <a:rPr kumimoji="1" lang="ja-JP" altLang="en-US" sz="2400" b="1" dirty="0" smtClean="0">
                <a:solidFill>
                  <a:schemeClr val="accent2"/>
                </a:solidFill>
              </a:rPr>
              <a:t>ｙｅｓ</a:t>
            </a:r>
            <a:endParaRPr kumimoji="1" lang="ja-JP" altLang="en-US" sz="2400" b="1" dirty="0">
              <a:solidFill>
                <a:schemeClr val="accent2"/>
              </a:solidFill>
            </a:endParaRPr>
          </a:p>
        </p:txBody>
      </p:sp>
      <p:sp>
        <p:nvSpPr>
          <p:cNvPr id="25" name="テキスト ボックス 24"/>
          <p:cNvSpPr txBox="1"/>
          <p:nvPr/>
        </p:nvSpPr>
        <p:spPr>
          <a:xfrm>
            <a:off x="4210659" y="3563280"/>
            <a:ext cx="645052" cy="461665"/>
          </a:xfrm>
          <a:prstGeom prst="rect">
            <a:avLst/>
          </a:prstGeom>
          <a:noFill/>
        </p:spPr>
        <p:txBody>
          <a:bodyPr wrap="square" rtlCol="0">
            <a:spAutoFit/>
          </a:bodyPr>
          <a:lstStyle/>
          <a:p>
            <a:r>
              <a:rPr kumimoji="1" lang="ja-JP" altLang="en-US" sz="2400" b="1" dirty="0" smtClean="0">
                <a:solidFill>
                  <a:srgbClr val="0070C0"/>
                </a:solidFill>
              </a:rPr>
              <a:t>ｎｏ</a:t>
            </a:r>
            <a:endParaRPr kumimoji="1" lang="ja-JP" altLang="en-US" sz="2400" b="1" dirty="0">
              <a:solidFill>
                <a:srgbClr val="0070C0"/>
              </a:solidFill>
            </a:endParaRPr>
          </a:p>
        </p:txBody>
      </p:sp>
      <p:sp>
        <p:nvSpPr>
          <p:cNvPr id="26" name="テキスト ボックス 25"/>
          <p:cNvSpPr txBox="1"/>
          <p:nvPr/>
        </p:nvSpPr>
        <p:spPr>
          <a:xfrm>
            <a:off x="4210659" y="4819636"/>
            <a:ext cx="645052" cy="461665"/>
          </a:xfrm>
          <a:prstGeom prst="rect">
            <a:avLst/>
          </a:prstGeom>
          <a:noFill/>
        </p:spPr>
        <p:txBody>
          <a:bodyPr wrap="square" rtlCol="0">
            <a:spAutoFit/>
          </a:bodyPr>
          <a:lstStyle/>
          <a:p>
            <a:r>
              <a:rPr kumimoji="1" lang="ja-JP" altLang="en-US" sz="2400" b="1" dirty="0" smtClean="0">
                <a:solidFill>
                  <a:srgbClr val="0070C0"/>
                </a:solidFill>
              </a:rPr>
              <a:t>ｎｏ</a:t>
            </a:r>
            <a:endParaRPr kumimoji="1" lang="ja-JP" altLang="en-US" sz="2400" b="1" dirty="0">
              <a:solidFill>
                <a:srgbClr val="0070C0"/>
              </a:solidFill>
            </a:endParaRPr>
          </a:p>
        </p:txBody>
      </p:sp>
      <p:sp>
        <p:nvSpPr>
          <p:cNvPr id="27" name="テキスト ボックス 26"/>
          <p:cNvSpPr txBox="1"/>
          <p:nvPr/>
        </p:nvSpPr>
        <p:spPr>
          <a:xfrm>
            <a:off x="4210659" y="2299356"/>
            <a:ext cx="645052" cy="461665"/>
          </a:xfrm>
          <a:prstGeom prst="rect">
            <a:avLst/>
          </a:prstGeom>
          <a:noFill/>
        </p:spPr>
        <p:txBody>
          <a:bodyPr wrap="square" rtlCol="0">
            <a:spAutoFit/>
          </a:bodyPr>
          <a:lstStyle/>
          <a:p>
            <a:r>
              <a:rPr kumimoji="1" lang="ja-JP" altLang="en-US" sz="2400" b="1" dirty="0" smtClean="0">
                <a:solidFill>
                  <a:srgbClr val="0070C0"/>
                </a:solidFill>
              </a:rPr>
              <a:t>ｎｏ</a:t>
            </a:r>
            <a:endParaRPr kumimoji="1" lang="ja-JP" altLang="en-US" sz="2400" b="1" dirty="0">
              <a:solidFill>
                <a:srgbClr val="0070C0"/>
              </a:solidFill>
            </a:endParaRPr>
          </a:p>
        </p:txBody>
      </p:sp>
      <p:sp>
        <p:nvSpPr>
          <p:cNvPr id="6" name="正方形/長方形 5"/>
          <p:cNvSpPr/>
          <p:nvPr/>
        </p:nvSpPr>
        <p:spPr>
          <a:xfrm>
            <a:off x="1691680" y="5700840"/>
            <a:ext cx="6336705" cy="836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8" name="右矢印 27"/>
          <p:cNvSpPr/>
          <p:nvPr/>
        </p:nvSpPr>
        <p:spPr>
          <a:xfrm rot="5400000">
            <a:off x="5543484" y="5677569"/>
            <a:ext cx="325284" cy="396044"/>
          </a:xfrm>
          <a:prstGeom prst="rightArrow">
            <a:avLst>
              <a:gd name="adj1" fmla="val 50000"/>
              <a:gd name="adj2" fmla="val 3857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29" name="右矢印 28"/>
          <p:cNvSpPr/>
          <p:nvPr/>
        </p:nvSpPr>
        <p:spPr>
          <a:xfrm rot="5400000">
            <a:off x="7775732" y="5677569"/>
            <a:ext cx="325284" cy="396044"/>
          </a:xfrm>
          <a:prstGeom prst="rightArrow">
            <a:avLst>
              <a:gd name="adj1" fmla="val 50000"/>
              <a:gd name="adj2" fmla="val 3857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0" name="右矢印 29"/>
          <p:cNvSpPr/>
          <p:nvPr/>
        </p:nvSpPr>
        <p:spPr>
          <a:xfrm rot="5400000">
            <a:off x="3383244" y="5672430"/>
            <a:ext cx="325284" cy="396044"/>
          </a:xfrm>
          <a:prstGeom prst="rightArrow">
            <a:avLst>
              <a:gd name="adj1" fmla="val 50000"/>
              <a:gd name="adj2" fmla="val 3857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31" name="テキスト ボックス 30"/>
          <p:cNvSpPr txBox="1"/>
          <p:nvPr/>
        </p:nvSpPr>
        <p:spPr>
          <a:xfrm>
            <a:off x="323528" y="6126057"/>
            <a:ext cx="196231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dirty="0" smtClean="0"/>
              <a:t>ａ</a:t>
            </a:r>
            <a:r>
              <a:rPr kumimoji="1" lang="en-US" altLang="ja-JP" sz="2400" dirty="0" smtClean="0"/>
              <a:t>.</a:t>
            </a:r>
            <a:r>
              <a:rPr kumimoji="1" lang="ja-JP" altLang="en-US" sz="2400" dirty="0" smtClean="0"/>
              <a:t>時間的方策</a:t>
            </a:r>
            <a:endParaRPr kumimoji="1" lang="ja-JP" altLang="en-US" sz="2400" dirty="0"/>
          </a:p>
        </p:txBody>
      </p:sp>
      <p:sp>
        <p:nvSpPr>
          <p:cNvPr id="33" name="テキスト ボックス 32"/>
          <p:cNvSpPr txBox="1"/>
          <p:nvPr/>
        </p:nvSpPr>
        <p:spPr>
          <a:xfrm>
            <a:off x="2579962" y="6126057"/>
            <a:ext cx="1974482"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dirty="0" err="1" smtClean="0"/>
              <a:t>ｂ</a:t>
            </a:r>
            <a:r>
              <a:rPr kumimoji="1" lang="en-US" altLang="ja-JP" sz="2400" dirty="0" smtClean="0"/>
              <a:t>.</a:t>
            </a:r>
            <a:r>
              <a:rPr kumimoji="1" lang="ja-JP" altLang="en-US" sz="2400" dirty="0" smtClean="0"/>
              <a:t>経済的方策</a:t>
            </a:r>
            <a:endParaRPr kumimoji="1" lang="ja-JP" altLang="en-US" sz="2400" dirty="0"/>
          </a:p>
        </p:txBody>
      </p:sp>
      <p:sp>
        <p:nvSpPr>
          <p:cNvPr id="34" name="テキスト ボックス 33"/>
          <p:cNvSpPr txBox="1"/>
          <p:nvPr/>
        </p:nvSpPr>
        <p:spPr>
          <a:xfrm>
            <a:off x="4836396" y="6126057"/>
            <a:ext cx="196231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dirty="0" err="1" smtClean="0"/>
              <a:t>ｃ</a:t>
            </a:r>
            <a:r>
              <a:rPr kumimoji="1" lang="en-US" altLang="ja-JP" sz="2400" dirty="0" smtClean="0"/>
              <a:t>.</a:t>
            </a:r>
            <a:r>
              <a:rPr kumimoji="1" lang="ja-JP" altLang="en-US" sz="2400" dirty="0" smtClean="0"/>
              <a:t>構造的方策</a:t>
            </a:r>
            <a:endParaRPr kumimoji="1" lang="ja-JP" altLang="en-US" sz="2400" dirty="0"/>
          </a:p>
        </p:txBody>
      </p:sp>
      <p:sp>
        <p:nvSpPr>
          <p:cNvPr id="35" name="テキスト ボックス 34"/>
          <p:cNvSpPr txBox="1"/>
          <p:nvPr/>
        </p:nvSpPr>
        <p:spPr>
          <a:xfrm>
            <a:off x="7080658" y="6135687"/>
            <a:ext cx="196231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2400" dirty="0" smtClean="0"/>
              <a:t>ａ</a:t>
            </a:r>
            <a:r>
              <a:rPr kumimoji="1" lang="en-US" altLang="ja-JP" sz="2400" dirty="0" smtClean="0"/>
              <a:t>.</a:t>
            </a:r>
            <a:r>
              <a:rPr kumimoji="1" lang="ja-JP" altLang="en-US" sz="2400" dirty="0" smtClean="0"/>
              <a:t>その他方策</a:t>
            </a:r>
            <a:endParaRPr kumimoji="1" lang="ja-JP" altLang="en-US" sz="2400" dirty="0"/>
          </a:p>
        </p:txBody>
      </p:sp>
      <p:sp>
        <p:nvSpPr>
          <p:cNvPr id="36" name="右矢印 35"/>
          <p:cNvSpPr/>
          <p:nvPr/>
        </p:nvSpPr>
        <p:spPr>
          <a:xfrm rot="5400000">
            <a:off x="6667631" y="5347146"/>
            <a:ext cx="325284" cy="396044"/>
          </a:xfrm>
          <a:prstGeom prst="rightArrow">
            <a:avLst>
              <a:gd name="adj1" fmla="val 50000"/>
              <a:gd name="adj2" fmla="val 3857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268512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4644"/>
            <a:ext cx="3101642" cy="606549"/>
          </a:xfrm>
          <a:prstGeom prst="rect">
            <a:avLst/>
          </a:prstGeom>
        </p:spPr>
      </p:pic>
      <p:sp>
        <p:nvSpPr>
          <p:cNvPr id="7" name="Rectangle 2"/>
          <p:cNvSpPr txBox="1">
            <a:spLocks noChangeArrowheads="1"/>
          </p:cNvSpPr>
          <p:nvPr/>
        </p:nvSpPr>
        <p:spPr>
          <a:xfrm>
            <a:off x="255153" y="3954911"/>
            <a:ext cx="8701651" cy="290308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3000" i="1" dirty="0" smtClean="0">
                <a:solidFill>
                  <a:srgbClr val="0070C0"/>
                </a:solidFill>
                <a:effectLst>
                  <a:outerShdw blurRad="38100" dist="38100" dir="2700000" algn="tl">
                    <a:srgbClr val="000000">
                      <a:alpha val="43137"/>
                    </a:srgbClr>
                  </a:outerShdw>
                </a:effectLst>
              </a:rPr>
              <a:t>・</a:t>
            </a:r>
            <a:r>
              <a:rPr lang="ja-JP" altLang="en-US" sz="3000" dirty="0" smtClean="0">
                <a:solidFill>
                  <a:srgbClr val="0070C0"/>
                </a:solidFill>
                <a:effectLst>
                  <a:outerShdw blurRad="38100" dist="38100" dir="2700000" algn="tl">
                    <a:srgbClr val="000000">
                      <a:alpha val="43137"/>
                    </a:srgbClr>
                  </a:outerShdw>
                </a:effectLst>
              </a:rPr>
              <a:t>例会時間の一部または全部の変更</a:t>
            </a:r>
            <a:r>
              <a:rPr lang="ja-JP" altLang="en-US" sz="3000" dirty="0">
                <a:solidFill>
                  <a:srgbClr val="0070C0"/>
                </a:solidFill>
                <a:effectLst>
                  <a:outerShdw blurRad="38100" dist="38100" dir="2700000" algn="tl">
                    <a:srgbClr val="000000">
                      <a:alpha val="43137"/>
                    </a:srgbClr>
                  </a:outerShdw>
                </a:effectLst>
              </a:rPr>
              <a:t>　</a:t>
            </a:r>
            <a:endParaRPr lang="en-US" altLang="ja-JP" sz="3000" dirty="0" smtClean="0">
              <a:solidFill>
                <a:srgbClr val="0070C0"/>
              </a:solidFill>
              <a:effectLst>
                <a:outerShdw blurRad="38100" dist="38100" dir="2700000" algn="tl">
                  <a:srgbClr val="000000">
                    <a:alpha val="43137"/>
                  </a:srgbClr>
                </a:outerShdw>
              </a:effectLst>
            </a:endParaRPr>
          </a:p>
          <a:p>
            <a:pPr>
              <a:lnSpc>
                <a:spcPct val="110000"/>
              </a:lnSpc>
            </a:pPr>
            <a:r>
              <a:rPr lang="ja-JP" altLang="en-US" sz="3000" dirty="0">
                <a:solidFill>
                  <a:srgbClr val="0070C0"/>
                </a:solidFill>
                <a:effectLst>
                  <a:outerShdw blurRad="38100" dist="38100" dir="2700000" algn="tl">
                    <a:srgbClr val="000000">
                      <a:alpha val="43137"/>
                    </a:srgbClr>
                  </a:outerShdw>
                </a:effectLst>
              </a:rPr>
              <a:t>　（夜例会</a:t>
            </a:r>
            <a:r>
              <a:rPr lang="ja-JP" altLang="en-US" sz="3000" dirty="0" smtClean="0">
                <a:solidFill>
                  <a:srgbClr val="0070C0"/>
                </a:solidFill>
                <a:effectLst>
                  <a:outerShdw blurRad="38100" dist="38100" dir="2700000" algn="tl">
                    <a:srgbClr val="000000">
                      <a:alpha val="43137"/>
                    </a:srgbClr>
                  </a:outerShdw>
                </a:effectLst>
              </a:rPr>
              <a:t>、ネット例会　</a:t>
            </a:r>
            <a:r>
              <a:rPr lang="en-US" altLang="ja-JP" sz="3000" dirty="0" smtClean="0">
                <a:solidFill>
                  <a:srgbClr val="0070C0"/>
                </a:solidFill>
                <a:effectLst>
                  <a:outerShdw blurRad="38100" dist="38100" dir="2700000" algn="tl">
                    <a:srgbClr val="000000">
                      <a:alpha val="43137"/>
                    </a:srgbClr>
                  </a:outerShdw>
                </a:effectLst>
              </a:rPr>
              <a:t>…</a:t>
            </a:r>
            <a:r>
              <a:rPr lang="en-US" altLang="ja-JP" sz="3000" dirty="0" err="1">
                <a:solidFill>
                  <a:srgbClr val="0070C0"/>
                </a:solidFill>
                <a:effectLst>
                  <a:outerShdw blurRad="38100" dist="38100" dir="2700000" algn="tl">
                    <a:srgbClr val="000000">
                      <a:alpha val="43137"/>
                    </a:srgbClr>
                  </a:outerShdw>
                </a:effectLst>
              </a:rPr>
              <a:t>etc</a:t>
            </a:r>
            <a:r>
              <a:rPr lang="en-US" altLang="ja-JP" sz="3000" dirty="0" smtClean="0">
                <a:solidFill>
                  <a:srgbClr val="0070C0"/>
                </a:solidFill>
                <a:effectLst>
                  <a:outerShdw blurRad="38100" dist="38100" dir="2700000" algn="tl">
                    <a:srgbClr val="000000">
                      <a:alpha val="43137"/>
                    </a:srgbClr>
                  </a:outerShdw>
                </a:effectLst>
              </a:rPr>
              <a:t>)</a:t>
            </a:r>
            <a:r>
              <a:rPr lang="ja-JP" altLang="en-US" sz="3000" dirty="0">
                <a:solidFill>
                  <a:srgbClr val="0070C0"/>
                </a:solidFill>
                <a:effectLst>
                  <a:outerShdw blurRad="38100" dist="38100" dir="2700000" algn="tl">
                    <a:srgbClr val="000000">
                      <a:alpha val="43137"/>
                    </a:srgbClr>
                  </a:outerShdw>
                </a:effectLst>
              </a:rPr>
              <a:t>　</a:t>
            </a:r>
            <a:endParaRPr lang="en-US" altLang="ja-JP" sz="30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3000" dirty="0" smtClean="0">
                <a:solidFill>
                  <a:srgbClr val="0070C0"/>
                </a:solidFill>
                <a:effectLst>
                  <a:outerShdw blurRad="38100" dist="38100" dir="2700000" algn="tl">
                    <a:srgbClr val="000000">
                      <a:alpha val="43137"/>
                    </a:srgbClr>
                  </a:outerShdw>
                </a:effectLst>
              </a:rPr>
              <a:t>・例会開催日の柔軟性　（毎月最低２回の例会開催）</a:t>
            </a:r>
            <a:endParaRPr lang="en-US" altLang="ja-JP" sz="3000" dirty="0">
              <a:solidFill>
                <a:srgbClr val="0070C0"/>
              </a:solidFill>
              <a:effectLst>
                <a:outerShdw blurRad="38100" dist="38100" dir="2700000" algn="tl">
                  <a:srgbClr val="000000">
                    <a:alpha val="43137"/>
                  </a:srgbClr>
                </a:outerShdw>
              </a:effectLst>
            </a:endParaRPr>
          </a:p>
          <a:p>
            <a:pPr>
              <a:lnSpc>
                <a:spcPct val="150000"/>
              </a:lnSpc>
            </a:pPr>
            <a:r>
              <a:rPr lang="ja-JP" altLang="en-US" sz="3000" dirty="0" smtClean="0">
                <a:solidFill>
                  <a:srgbClr val="0070C0"/>
                </a:solidFill>
                <a:effectLst>
                  <a:outerShdw blurRad="38100" dist="38100" dir="2700000" algn="tl">
                    <a:srgbClr val="000000">
                      <a:alpha val="43137"/>
                    </a:srgbClr>
                  </a:outerShdw>
                </a:effectLst>
              </a:rPr>
              <a:t>・出席規定の柔軟性　（各クラブの細則で決定できる）</a:t>
            </a:r>
            <a:endParaRPr lang="en-US" altLang="ja-JP" sz="2100" i="1" dirty="0">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
        <p:nvSpPr>
          <p:cNvPr id="11" name="正方形/長方形 10"/>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8" name="テキスト ボックス 7"/>
          <p:cNvSpPr txBox="1"/>
          <p:nvPr/>
        </p:nvSpPr>
        <p:spPr>
          <a:xfrm>
            <a:off x="375509" y="1425326"/>
            <a:ext cx="297765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3600" dirty="0" smtClean="0"/>
              <a:t>ａ</a:t>
            </a:r>
            <a:r>
              <a:rPr kumimoji="1" lang="en-US" altLang="ja-JP" sz="3600" dirty="0" smtClean="0"/>
              <a:t>.</a:t>
            </a:r>
            <a:r>
              <a:rPr kumimoji="1" lang="ja-JP" altLang="en-US" sz="3600" dirty="0" smtClean="0"/>
              <a:t>時間的方策</a:t>
            </a:r>
            <a:endParaRPr kumimoji="1" lang="ja-JP" altLang="en-US" sz="3600" dirty="0"/>
          </a:p>
        </p:txBody>
      </p:sp>
      <p:sp>
        <p:nvSpPr>
          <p:cNvPr id="13" name="タイトル 1"/>
          <p:cNvSpPr txBox="1">
            <a:spLocks/>
          </p:cNvSpPr>
          <p:nvPr/>
        </p:nvSpPr>
        <p:spPr>
          <a:xfrm>
            <a:off x="359532" y="2276872"/>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☆時間的制約があり入会を断念していた人を増強。</a:t>
            </a:r>
            <a:endParaRPr lang="ja-JP" altLang="en-US" sz="2400" dirty="0"/>
          </a:p>
        </p:txBody>
      </p:sp>
      <p:sp>
        <p:nvSpPr>
          <p:cNvPr id="9" name="タイトル 1"/>
          <p:cNvSpPr txBox="1">
            <a:spLocks/>
          </p:cNvSpPr>
          <p:nvPr/>
        </p:nvSpPr>
        <p:spPr>
          <a:xfrm>
            <a:off x="359532" y="2685117"/>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☆若い会員、職業的に昼例会出席が困難な会員を増強。</a:t>
            </a:r>
            <a:endParaRPr lang="ja-JP" altLang="en-US" sz="2400" dirty="0"/>
          </a:p>
        </p:txBody>
      </p:sp>
      <p:sp>
        <p:nvSpPr>
          <p:cNvPr id="10" name="タイトル 1"/>
          <p:cNvSpPr txBox="1">
            <a:spLocks/>
          </p:cNvSpPr>
          <p:nvPr/>
        </p:nvSpPr>
        <p:spPr>
          <a:xfrm>
            <a:off x="374848" y="3121992"/>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☆例会時間に代え、その時間を奉仕活動に充てる。</a:t>
            </a:r>
            <a:endParaRPr lang="ja-JP" altLang="en-US" sz="2400" dirty="0"/>
          </a:p>
        </p:txBody>
      </p:sp>
    </p:spTree>
    <p:extLst>
      <p:ext uri="{BB962C8B-B14F-4D97-AF65-F5344CB8AC3E}">
        <p14:creationId xmlns:p14="http://schemas.microsoft.com/office/powerpoint/2010/main" val="2728994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4644"/>
            <a:ext cx="3101642" cy="606549"/>
          </a:xfrm>
          <a:prstGeom prst="rect">
            <a:avLst/>
          </a:prstGeom>
        </p:spPr>
      </p:pic>
      <p:sp>
        <p:nvSpPr>
          <p:cNvPr id="7" name="Rectangle 2"/>
          <p:cNvSpPr txBox="1">
            <a:spLocks noChangeArrowheads="1"/>
          </p:cNvSpPr>
          <p:nvPr/>
        </p:nvSpPr>
        <p:spPr>
          <a:xfrm>
            <a:off x="255153" y="3954911"/>
            <a:ext cx="8701651" cy="290308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3000" i="1" dirty="0" smtClean="0">
                <a:solidFill>
                  <a:srgbClr val="0070C0"/>
                </a:solidFill>
                <a:effectLst>
                  <a:outerShdw blurRad="38100" dist="38100" dir="2700000" algn="tl">
                    <a:srgbClr val="000000">
                      <a:alpha val="43137"/>
                    </a:srgbClr>
                  </a:outerShdw>
                </a:effectLst>
              </a:rPr>
              <a:t>・</a:t>
            </a:r>
            <a:r>
              <a:rPr lang="ja-JP" altLang="en-US" sz="3000" dirty="0" smtClean="0">
                <a:solidFill>
                  <a:srgbClr val="0070C0"/>
                </a:solidFill>
                <a:effectLst>
                  <a:outerShdw blurRad="38100" dist="38100" dir="2700000" algn="tl">
                    <a:srgbClr val="000000">
                      <a:alpha val="43137"/>
                    </a:srgbClr>
                  </a:outerShdw>
                </a:effectLst>
              </a:rPr>
              <a:t>例会時間の一部または全部の変更</a:t>
            </a:r>
            <a:r>
              <a:rPr lang="ja-JP" altLang="en-US" sz="3000" dirty="0">
                <a:solidFill>
                  <a:srgbClr val="0070C0"/>
                </a:solidFill>
                <a:effectLst>
                  <a:outerShdw blurRad="38100" dist="38100" dir="2700000" algn="tl">
                    <a:srgbClr val="000000">
                      <a:alpha val="43137"/>
                    </a:srgbClr>
                  </a:outerShdw>
                </a:effectLst>
              </a:rPr>
              <a:t>　</a:t>
            </a:r>
            <a:endParaRPr lang="en-US" altLang="ja-JP" sz="3000" dirty="0" smtClean="0">
              <a:solidFill>
                <a:srgbClr val="0070C0"/>
              </a:solidFill>
              <a:effectLst>
                <a:outerShdw blurRad="38100" dist="38100" dir="2700000" algn="tl">
                  <a:srgbClr val="000000">
                    <a:alpha val="43137"/>
                  </a:srgbClr>
                </a:outerShdw>
              </a:effectLst>
            </a:endParaRPr>
          </a:p>
          <a:p>
            <a:pPr>
              <a:lnSpc>
                <a:spcPct val="110000"/>
              </a:lnSpc>
            </a:pPr>
            <a:r>
              <a:rPr lang="ja-JP" altLang="en-US" sz="3000" dirty="0">
                <a:solidFill>
                  <a:srgbClr val="0070C0"/>
                </a:solidFill>
                <a:effectLst>
                  <a:outerShdw blurRad="38100" dist="38100" dir="2700000" algn="tl">
                    <a:srgbClr val="000000">
                      <a:alpha val="43137"/>
                    </a:srgbClr>
                  </a:outerShdw>
                </a:effectLst>
              </a:rPr>
              <a:t>　（夜例会</a:t>
            </a:r>
            <a:r>
              <a:rPr lang="ja-JP" altLang="en-US" sz="3000" dirty="0" smtClean="0">
                <a:solidFill>
                  <a:srgbClr val="0070C0"/>
                </a:solidFill>
                <a:effectLst>
                  <a:outerShdw blurRad="38100" dist="38100" dir="2700000" algn="tl">
                    <a:srgbClr val="000000">
                      <a:alpha val="43137"/>
                    </a:srgbClr>
                  </a:outerShdw>
                </a:effectLst>
              </a:rPr>
              <a:t>、ネット例会　</a:t>
            </a:r>
            <a:r>
              <a:rPr lang="en-US" altLang="ja-JP" sz="3000" dirty="0" smtClean="0">
                <a:solidFill>
                  <a:srgbClr val="0070C0"/>
                </a:solidFill>
                <a:effectLst>
                  <a:outerShdw blurRad="38100" dist="38100" dir="2700000" algn="tl">
                    <a:srgbClr val="000000">
                      <a:alpha val="43137"/>
                    </a:srgbClr>
                  </a:outerShdw>
                </a:effectLst>
              </a:rPr>
              <a:t>…</a:t>
            </a:r>
            <a:r>
              <a:rPr lang="en-US" altLang="ja-JP" sz="3000" dirty="0" err="1">
                <a:solidFill>
                  <a:srgbClr val="0070C0"/>
                </a:solidFill>
                <a:effectLst>
                  <a:outerShdw blurRad="38100" dist="38100" dir="2700000" algn="tl">
                    <a:srgbClr val="000000">
                      <a:alpha val="43137"/>
                    </a:srgbClr>
                  </a:outerShdw>
                </a:effectLst>
              </a:rPr>
              <a:t>etc</a:t>
            </a:r>
            <a:r>
              <a:rPr lang="en-US" altLang="ja-JP" sz="3000" dirty="0" smtClean="0">
                <a:solidFill>
                  <a:srgbClr val="0070C0"/>
                </a:solidFill>
                <a:effectLst>
                  <a:outerShdw blurRad="38100" dist="38100" dir="2700000" algn="tl">
                    <a:srgbClr val="000000">
                      <a:alpha val="43137"/>
                    </a:srgbClr>
                  </a:outerShdw>
                </a:effectLst>
              </a:rPr>
              <a:t>)</a:t>
            </a:r>
            <a:r>
              <a:rPr lang="ja-JP" altLang="en-US" sz="3000" dirty="0">
                <a:solidFill>
                  <a:srgbClr val="0070C0"/>
                </a:solidFill>
                <a:effectLst>
                  <a:outerShdw blurRad="38100" dist="38100" dir="2700000" algn="tl">
                    <a:srgbClr val="000000">
                      <a:alpha val="43137"/>
                    </a:srgbClr>
                  </a:outerShdw>
                </a:effectLst>
              </a:rPr>
              <a:t>　</a:t>
            </a:r>
            <a:endParaRPr lang="en-US" altLang="ja-JP" sz="30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3000" dirty="0" smtClean="0">
                <a:solidFill>
                  <a:srgbClr val="FF0000"/>
                </a:solidFill>
                <a:effectLst>
                  <a:outerShdw blurRad="38100" dist="38100" dir="2700000" algn="tl">
                    <a:srgbClr val="000000">
                      <a:alpha val="43137"/>
                    </a:srgbClr>
                  </a:outerShdw>
                </a:effectLst>
              </a:rPr>
              <a:t>・例会開催日の柔軟性　（毎月最低２回の例会開催）</a:t>
            </a:r>
            <a:endParaRPr lang="en-US" altLang="ja-JP" sz="3000" dirty="0">
              <a:solidFill>
                <a:srgbClr val="FF0000"/>
              </a:solidFill>
              <a:effectLst>
                <a:outerShdw blurRad="38100" dist="38100" dir="2700000" algn="tl">
                  <a:srgbClr val="000000">
                    <a:alpha val="43137"/>
                  </a:srgbClr>
                </a:outerShdw>
              </a:effectLst>
            </a:endParaRPr>
          </a:p>
          <a:p>
            <a:pPr>
              <a:lnSpc>
                <a:spcPct val="150000"/>
              </a:lnSpc>
            </a:pPr>
            <a:r>
              <a:rPr lang="ja-JP" altLang="en-US" sz="3000" dirty="0" smtClean="0">
                <a:solidFill>
                  <a:srgbClr val="FF0000"/>
                </a:solidFill>
                <a:effectLst>
                  <a:outerShdw blurRad="38100" dist="38100" dir="2700000" algn="tl">
                    <a:srgbClr val="000000">
                      <a:alpha val="43137"/>
                    </a:srgbClr>
                  </a:outerShdw>
                </a:effectLst>
              </a:rPr>
              <a:t>・出席規定の柔軟性　（各クラブの細則で決定できる）</a:t>
            </a:r>
            <a:endParaRPr lang="en-US" altLang="ja-JP" sz="2100" i="1" dirty="0">
              <a:solidFill>
                <a:srgbClr val="FF0000"/>
              </a:solidFill>
              <a:effectLst>
                <a:outerShdw blurRad="38100" dist="38100" dir="2700000" algn="tl">
                  <a:srgbClr val="000000">
                    <a:alpha val="43137"/>
                  </a:srgbClr>
                </a:outerShdw>
              </a:effectLst>
            </a:endParaRPr>
          </a:p>
          <a:p>
            <a:endParaRPr lang="en-US" altLang="ja-JP" sz="2100" i="1" dirty="0">
              <a:effectLst>
                <a:outerShdw blurRad="38100" dist="38100" dir="2700000" algn="tl">
                  <a:srgbClr val="000000">
                    <a:alpha val="43137"/>
                  </a:srgbClr>
                </a:outerShdw>
              </a:effectLst>
            </a:endParaRPr>
          </a:p>
        </p:txBody>
      </p:sp>
      <p:sp>
        <p:nvSpPr>
          <p:cNvPr id="11" name="正方形/長方形 10"/>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8" name="テキスト ボックス 7"/>
          <p:cNvSpPr txBox="1"/>
          <p:nvPr/>
        </p:nvSpPr>
        <p:spPr>
          <a:xfrm>
            <a:off x="375509" y="1425326"/>
            <a:ext cx="297765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3600" dirty="0" smtClean="0"/>
              <a:t>ａ</a:t>
            </a:r>
            <a:r>
              <a:rPr kumimoji="1" lang="en-US" altLang="ja-JP" sz="3600" dirty="0" smtClean="0"/>
              <a:t>.</a:t>
            </a:r>
            <a:r>
              <a:rPr kumimoji="1" lang="ja-JP" altLang="en-US" sz="3600" dirty="0" smtClean="0"/>
              <a:t>時間的方策</a:t>
            </a:r>
            <a:endParaRPr kumimoji="1" lang="ja-JP" altLang="en-US" sz="3600" dirty="0"/>
          </a:p>
        </p:txBody>
      </p:sp>
      <p:sp>
        <p:nvSpPr>
          <p:cNvPr id="13" name="タイトル 1"/>
          <p:cNvSpPr txBox="1">
            <a:spLocks/>
          </p:cNvSpPr>
          <p:nvPr/>
        </p:nvSpPr>
        <p:spPr>
          <a:xfrm>
            <a:off x="365967" y="228907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☆時間的制約があり入会を断念していた人を増強。</a:t>
            </a:r>
            <a:endParaRPr lang="ja-JP" altLang="en-US" sz="2400" dirty="0"/>
          </a:p>
        </p:txBody>
      </p:sp>
      <p:sp>
        <p:nvSpPr>
          <p:cNvPr id="9" name="タイトル 1"/>
          <p:cNvSpPr txBox="1">
            <a:spLocks/>
          </p:cNvSpPr>
          <p:nvPr/>
        </p:nvSpPr>
        <p:spPr>
          <a:xfrm>
            <a:off x="359532" y="2685117"/>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☆若い会員、職業的に昼例会出席が困難な会員を増強。</a:t>
            </a:r>
            <a:endParaRPr lang="ja-JP" altLang="en-US" sz="2400" dirty="0"/>
          </a:p>
        </p:txBody>
      </p:sp>
      <p:sp>
        <p:nvSpPr>
          <p:cNvPr id="10" name="タイトル 1"/>
          <p:cNvSpPr txBox="1">
            <a:spLocks/>
          </p:cNvSpPr>
          <p:nvPr/>
        </p:nvSpPr>
        <p:spPr>
          <a:xfrm>
            <a:off x="374848" y="3121992"/>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☆例会時間に代え、その時間を奉仕活動に充てる。</a:t>
            </a:r>
            <a:endParaRPr lang="ja-JP" altLang="en-US" sz="2400" dirty="0"/>
          </a:p>
        </p:txBody>
      </p:sp>
      <p:sp>
        <p:nvSpPr>
          <p:cNvPr id="14" name="タイトル 1"/>
          <p:cNvSpPr txBox="1">
            <a:spLocks/>
          </p:cNvSpPr>
          <p:nvPr/>
        </p:nvSpPr>
        <p:spPr>
          <a:xfrm>
            <a:off x="3353162" y="1613345"/>
            <a:ext cx="5790838"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i="1" dirty="0" smtClean="0">
                <a:solidFill>
                  <a:srgbClr val="FF0000"/>
                </a:solidFill>
              </a:rPr>
              <a:t>＜赤字は</a:t>
            </a:r>
            <a:r>
              <a:rPr lang="en-US" altLang="ja-JP" sz="2200" i="1" dirty="0" smtClean="0">
                <a:solidFill>
                  <a:srgbClr val="FF0000"/>
                </a:solidFill>
              </a:rPr>
              <a:t>2016</a:t>
            </a:r>
            <a:r>
              <a:rPr lang="ja-JP" altLang="en-US" sz="2200" i="1" dirty="0" smtClean="0">
                <a:solidFill>
                  <a:srgbClr val="FF0000"/>
                </a:solidFill>
              </a:rPr>
              <a:t>規定審議会制定案を有効活用＞</a:t>
            </a:r>
            <a:endParaRPr lang="ja-JP" altLang="en-US" sz="2200" i="1" dirty="0">
              <a:solidFill>
                <a:srgbClr val="FF0000"/>
              </a:solidFill>
            </a:endParaRPr>
          </a:p>
        </p:txBody>
      </p:sp>
    </p:spTree>
    <p:extLst>
      <p:ext uri="{BB962C8B-B14F-4D97-AF65-F5344CB8AC3E}">
        <p14:creationId xmlns:p14="http://schemas.microsoft.com/office/powerpoint/2010/main" val="13986541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4644"/>
            <a:ext cx="3101642" cy="606549"/>
          </a:xfrm>
          <a:prstGeom prst="rect">
            <a:avLst/>
          </a:prstGeom>
        </p:spPr>
      </p:pic>
      <p:sp>
        <p:nvSpPr>
          <p:cNvPr id="7" name="Rectangle 2"/>
          <p:cNvSpPr txBox="1">
            <a:spLocks noChangeArrowheads="1"/>
          </p:cNvSpPr>
          <p:nvPr/>
        </p:nvSpPr>
        <p:spPr>
          <a:xfrm>
            <a:off x="255153" y="3226211"/>
            <a:ext cx="8888847" cy="290308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3000" i="1" dirty="0" smtClean="0">
                <a:solidFill>
                  <a:srgbClr val="0070C0"/>
                </a:solidFill>
                <a:effectLst>
                  <a:outerShdw blurRad="38100" dist="38100" dir="2700000" algn="tl">
                    <a:srgbClr val="000000">
                      <a:alpha val="43137"/>
                    </a:srgbClr>
                  </a:outerShdw>
                </a:effectLst>
              </a:rPr>
              <a:t>・</a:t>
            </a:r>
            <a:r>
              <a:rPr lang="ja-JP" altLang="en-US" sz="3000" dirty="0" smtClean="0">
                <a:solidFill>
                  <a:srgbClr val="0070C0"/>
                </a:solidFill>
                <a:effectLst>
                  <a:outerShdw blurRad="38100" dist="38100" dir="2700000" algn="tl">
                    <a:srgbClr val="000000">
                      <a:alpha val="43137"/>
                    </a:srgbClr>
                  </a:outerShdw>
                </a:effectLst>
              </a:rPr>
              <a:t>会費の一部免除、減額。</a:t>
            </a:r>
            <a:r>
              <a:rPr lang="ja-JP" altLang="en-US" sz="3000" dirty="0">
                <a:solidFill>
                  <a:srgbClr val="0070C0"/>
                </a:solidFill>
                <a:effectLst>
                  <a:outerShdw blurRad="38100" dist="38100" dir="2700000" algn="tl">
                    <a:srgbClr val="000000">
                      <a:alpha val="43137"/>
                    </a:srgbClr>
                  </a:outerShdw>
                </a:effectLst>
              </a:rPr>
              <a:t>　</a:t>
            </a:r>
            <a:endParaRPr lang="en-US" altLang="ja-JP" sz="30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2800" dirty="0" smtClean="0">
                <a:solidFill>
                  <a:srgbClr val="0070C0"/>
                </a:solidFill>
                <a:effectLst>
                  <a:outerShdw blurRad="38100" dist="38100" dir="2700000" algn="tl">
                    <a:srgbClr val="000000">
                      <a:alpha val="43137"/>
                    </a:srgbClr>
                  </a:outerShdw>
                </a:effectLst>
              </a:rPr>
              <a:t>・例会場の変更や開催時間の変更による例会費用の圧縮。</a:t>
            </a:r>
            <a:endParaRPr lang="en-US" altLang="ja-JP" sz="28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3000" dirty="0" smtClean="0">
                <a:solidFill>
                  <a:srgbClr val="0070C0"/>
                </a:solidFill>
                <a:effectLst>
                  <a:outerShdw blurRad="38100" dist="38100" dir="2700000" algn="tl">
                    <a:srgbClr val="000000">
                      <a:alpha val="43137"/>
                    </a:srgbClr>
                  </a:outerShdw>
                </a:effectLst>
              </a:rPr>
              <a:t>・入会金規定の廃止。</a:t>
            </a:r>
            <a:endParaRPr lang="en-US" altLang="ja-JP" sz="3000" dirty="0" smtClean="0">
              <a:solidFill>
                <a:srgbClr val="0070C0"/>
              </a:solidFill>
              <a:effectLst>
                <a:outerShdw blurRad="38100" dist="38100" dir="2700000" algn="tl">
                  <a:srgbClr val="000000">
                    <a:alpha val="43137"/>
                  </a:srgbClr>
                </a:outerShdw>
              </a:effectLst>
            </a:endParaRPr>
          </a:p>
          <a:p>
            <a:pPr>
              <a:lnSpc>
                <a:spcPct val="150000"/>
              </a:lnSpc>
            </a:pPr>
            <a:endParaRPr lang="en-US" altLang="ja-JP" sz="2100" i="1" dirty="0">
              <a:effectLst>
                <a:outerShdw blurRad="38100" dist="38100" dir="2700000" algn="tl">
                  <a:srgbClr val="000000">
                    <a:alpha val="43137"/>
                  </a:srgbClr>
                </a:outerShdw>
              </a:effectLst>
            </a:endParaRPr>
          </a:p>
        </p:txBody>
      </p:sp>
      <p:sp>
        <p:nvSpPr>
          <p:cNvPr id="11" name="正方形/長方形 10"/>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8" name="テキスト ボックス 7"/>
          <p:cNvSpPr txBox="1"/>
          <p:nvPr/>
        </p:nvSpPr>
        <p:spPr>
          <a:xfrm>
            <a:off x="375509" y="1425326"/>
            <a:ext cx="297765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3600" dirty="0" err="1" smtClean="0"/>
              <a:t>ｂ</a:t>
            </a:r>
            <a:r>
              <a:rPr kumimoji="1" lang="en-US" altLang="ja-JP" sz="3600" dirty="0" smtClean="0"/>
              <a:t>.</a:t>
            </a:r>
            <a:r>
              <a:rPr kumimoji="1" lang="ja-JP" altLang="en-US" sz="3600" dirty="0" smtClean="0"/>
              <a:t>経済的方策</a:t>
            </a:r>
            <a:endParaRPr kumimoji="1" lang="ja-JP" altLang="en-US" sz="3600" dirty="0"/>
          </a:p>
        </p:txBody>
      </p:sp>
      <p:sp>
        <p:nvSpPr>
          <p:cNvPr id="13" name="タイトル 1"/>
          <p:cNvSpPr txBox="1">
            <a:spLocks/>
          </p:cNvSpPr>
          <p:nvPr/>
        </p:nvSpPr>
        <p:spPr>
          <a:xfrm>
            <a:off x="359532" y="2276872"/>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☆経済的条件が参入障壁となっていた会員を増強。</a:t>
            </a:r>
            <a:endParaRPr lang="ja-JP" altLang="en-US" sz="2400" dirty="0"/>
          </a:p>
        </p:txBody>
      </p:sp>
      <p:sp>
        <p:nvSpPr>
          <p:cNvPr id="9" name="タイトル 1"/>
          <p:cNvSpPr txBox="1">
            <a:spLocks/>
          </p:cNvSpPr>
          <p:nvPr/>
        </p:nvSpPr>
        <p:spPr>
          <a:xfrm>
            <a:off x="359532" y="2685117"/>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☆特に若年層に有効。</a:t>
            </a:r>
            <a:endParaRPr lang="ja-JP" altLang="en-US" sz="2400" dirty="0"/>
          </a:p>
        </p:txBody>
      </p:sp>
    </p:spTree>
    <p:extLst>
      <p:ext uri="{BB962C8B-B14F-4D97-AF65-F5344CB8AC3E}">
        <p14:creationId xmlns:p14="http://schemas.microsoft.com/office/powerpoint/2010/main" val="36727561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4644"/>
            <a:ext cx="3101642" cy="606549"/>
          </a:xfrm>
          <a:prstGeom prst="rect">
            <a:avLst/>
          </a:prstGeom>
        </p:spPr>
      </p:pic>
      <p:sp>
        <p:nvSpPr>
          <p:cNvPr id="7" name="Rectangle 2"/>
          <p:cNvSpPr txBox="1">
            <a:spLocks noChangeArrowheads="1"/>
          </p:cNvSpPr>
          <p:nvPr/>
        </p:nvSpPr>
        <p:spPr>
          <a:xfrm>
            <a:off x="255153" y="3226211"/>
            <a:ext cx="8888847" cy="290308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3000" i="1" dirty="0" smtClean="0">
                <a:solidFill>
                  <a:srgbClr val="0070C0"/>
                </a:solidFill>
                <a:effectLst>
                  <a:outerShdw blurRad="38100" dist="38100" dir="2700000" algn="tl">
                    <a:srgbClr val="000000">
                      <a:alpha val="43137"/>
                    </a:srgbClr>
                  </a:outerShdw>
                </a:effectLst>
              </a:rPr>
              <a:t>・</a:t>
            </a:r>
            <a:r>
              <a:rPr lang="ja-JP" altLang="en-US" sz="3000" dirty="0" smtClean="0">
                <a:solidFill>
                  <a:srgbClr val="0070C0"/>
                </a:solidFill>
                <a:effectLst>
                  <a:outerShdw blurRad="38100" dist="38100" dir="2700000" algn="tl">
                    <a:srgbClr val="000000">
                      <a:alpha val="43137"/>
                    </a:srgbClr>
                  </a:outerShdw>
                </a:effectLst>
              </a:rPr>
              <a:t>会費の一部免除、減額。</a:t>
            </a:r>
            <a:r>
              <a:rPr lang="ja-JP" altLang="en-US" sz="3000" dirty="0">
                <a:solidFill>
                  <a:srgbClr val="0070C0"/>
                </a:solidFill>
                <a:effectLst>
                  <a:outerShdw blurRad="38100" dist="38100" dir="2700000" algn="tl">
                    <a:srgbClr val="000000">
                      <a:alpha val="43137"/>
                    </a:srgbClr>
                  </a:outerShdw>
                </a:effectLst>
              </a:rPr>
              <a:t>　</a:t>
            </a:r>
            <a:endParaRPr lang="en-US" altLang="ja-JP" sz="30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2800" dirty="0" smtClean="0">
                <a:solidFill>
                  <a:srgbClr val="0070C0"/>
                </a:solidFill>
                <a:effectLst>
                  <a:outerShdw blurRad="38100" dist="38100" dir="2700000" algn="tl">
                    <a:srgbClr val="000000">
                      <a:alpha val="43137"/>
                    </a:srgbClr>
                  </a:outerShdw>
                </a:effectLst>
              </a:rPr>
              <a:t>・例会場の変更や</a:t>
            </a:r>
            <a:r>
              <a:rPr lang="ja-JP" altLang="en-US" sz="2800" dirty="0" smtClean="0">
                <a:solidFill>
                  <a:srgbClr val="FF0000"/>
                </a:solidFill>
                <a:effectLst>
                  <a:outerShdw blurRad="38100" dist="38100" dir="2700000" algn="tl">
                    <a:srgbClr val="000000">
                      <a:alpha val="43137"/>
                    </a:srgbClr>
                  </a:outerShdw>
                </a:effectLst>
              </a:rPr>
              <a:t>開催時間の変更</a:t>
            </a:r>
            <a:r>
              <a:rPr lang="ja-JP" altLang="en-US" sz="2800" dirty="0" smtClean="0">
                <a:solidFill>
                  <a:srgbClr val="0070C0"/>
                </a:solidFill>
                <a:effectLst>
                  <a:outerShdw blurRad="38100" dist="38100" dir="2700000" algn="tl">
                    <a:srgbClr val="000000">
                      <a:alpha val="43137"/>
                    </a:srgbClr>
                  </a:outerShdw>
                </a:effectLst>
              </a:rPr>
              <a:t>による例会費用の圧縮。</a:t>
            </a:r>
            <a:endParaRPr lang="en-US" altLang="ja-JP" sz="28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3000" dirty="0" smtClean="0">
                <a:solidFill>
                  <a:srgbClr val="FF0000"/>
                </a:solidFill>
                <a:effectLst>
                  <a:outerShdw blurRad="38100" dist="38100" dir="2700000" algn="tl">
                    <a:srgbClr val="000000">
                      <a:alpha val="43137"/>
                    </a:srgbClr>
                  </a:outerShdw>
                </a:effectLst>
              </a:rPr>
              <a:t>・入会金規定の廃止。</a:t>
            </a:r>
            <a:endParaRPr lang="en-US" altLang="ja-JP" sz="3000" dirty="0" smtClean="0">
              <a:solidFill>
                <a:srgbClr val="FF0000"/>
              </a:solidFill>
              <a:effectLst>
                <a:outerShdw blurRad="38100" dist="38100" dir="2700000" algn="tl">
                  <a:srgbClr val="000000">
                    <a:alpha val="43137"/>
                  </a:srgbClr>
                </a:outerShdw>
              </a:effectLst>
            </a:endParaRPr>
          </a:p>
          <a:p>
            <a:pPr>
              <a:lnSpc>
                <a:spcPct val="150000"/>
              </a:lnSpc>
            </a:pPr>
            <a:endParaRPr lang="en-US" altLang="ja-JP" sz="2100" i="1" dirty="0">
              <a:effectLst>
                <a:outerShdw blurRad="38100" dist="38100" dir="2700000" algn="tl">
                  <a:srgbClr val="000000">
                    <a:alpha val="43137"/>
                  </a:srgbClr>
                </a:outerShdw>
              </a:effectLst>
            </a:endParaRPr>
          </a:p>
        </p:txBody>
      </p:sp>
      <p:sp>
        <p:nvSpPr>
          <p:cNvPr id="11" name="正方形/長方形 10"/>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8" name="テキスト ボックス 7"/>
          <p:cNvSpPr txBox="1"/>
          <p:nvPr/>
        </p:nvSpPr>
        <p:spPr>
          <a:xfrm>
            <a:off x="375509" y="1425326"/>
            <a:ext cx="297765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3600" dirty="0" err="1" smtClean="0"/>
              <a:t>ｂ</a:t>
            </a:r>
            <a:r>
              <a:rPr kumimoji="1" lang="en-US" altLang="ja-JP" sz="3600" dirty="0" smtClean="0"/>
              <a:t>.</a:t>
            </a:r>
            <a:r>
              <a:rPr kumimoji="1" lang="ja-JP" altLang="en-US" sz="3600" dirty="0" smtClean="0"/>
              <a:t>経済的方策</a:t>
            </a:r>
            <a:endParaRPr kumimoji="1" lang="ja-JP" altLang="en-US" sz="3600" dirty="0"/>
          </a:p>
        </p:txBody>
      </p:sp>
      <p:sp>
        <p:nvSpPr>
          <p:cNvPr id="13" name="タイトル 1"/>
          <p:cNvSpPr txBox="1">
            <a:spLocks/>
          </p:cNvSpPr>
          <p:nvPr/>
        </p:nvSpPr>
        <p:spPr>
          <a:xfrm>
            <a:off x="359532" y="2276872"/>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☆経済的条件が参入障壁となっていた会員を増強。</a:t>
            </a:r>
            <a:endParaRPr lang="ja-JP" altLang="en-US" sz="2400" dirty="0"/>
          </a:p>
        </p:txBody>
      </p:sp>
      <p:sp>
        <p:nvSpPr>
          <p:cNvPr id="9" name="タイトル 1"/>
          <p:cNvSpPr txBox="1">
            <a:spLocks/>
          </p:cNvSpPr>
          <p:nvPr/>
        </p:nvSpPr>
        <p:spPr>
          <a:xfrm>
            <a:off x="359532" y="2685117"/>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☆特に若年層に有効。</a:t>
            </a:r>
            <a:endParaRPr lang="ja-JP" altLang="en-US" sz="2400" dirty="0"/>
          </a:p>
        </p:txBody>
      </p:sp>
      <p:sp>
        <p:nvSpPr>
          <p:cNvPr id="10" name="タイトル 1"/>
          <p:cNvSpPr txBox="1">
            <a:spLocks/>
          </p:cNvSpPr>
          <p:nvPr/>
        </p:nvSpPr>
        <p:spPr>
          <a:xfrm>
            <a:off x="3353162" y="1520788"/>
            <a:ext cx="5790838"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i="1" dirty="0" smtClean="0">
                <a:solidFill>
                  <a:srgbClr val="FF0000"/>
                </a:solidFill>
              </a:rPr>
              <a:t>＜赤字は</a:t>
            </a:r>
            <a:r>
              <a:rPr lang="en-US" altLang="ja-JP" sz="2200" i="1" dirty="0" smtClean="0">
                <a:solidFill>
                  <a:srgbClr val="FF0000"/>
                </a:solidFill>
              </a:rPr>
              <a:t>2016</a:t>
            </a:r>
            <a:r>
              <a:rPr lang="ja-JP" altLang="en-US" sz="2200" i="1" dirty="0" smtClean="0">
                <a:solidFill>
                  <a:srgbClr val="FF0000"/>
                </a:solidFill>
              </a:rPr>
              <a:t>規定審議会制定案を有効活用＞</a:t>
            </a:r>
            <a:endParaRPr lang="ja-JP" altLang="en-US" sz="2200" i="1" dirty="0">
              <a:solidFill>
                <a:srgbClr val="FF0000"/>
              </a:solidFill>
            </a:endParaRPr>
          </a:p>
        </p:txBody>
      </p:sp>
    </p:spTree>
    <p:extLst>
      <p:ext uri="{BB962C8B-B14F-4D97-AF65-F5344CB8AC3E}">
        <p14:creationId xmlns:p14="http://schemas.microsoft.com/office/powerpoint/2010/main" val="1307679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4644"/>
            <a:ext cx="3101642" cy="606549"/>
          </a:xfrm>
          <a:prstGeom prst="rect">
            <a:avLst/>
          </a:prstGeom>
        </p:spPr>
      </p:pic>
      <p:sp>
        <p:nvSpPr>
          <p:cNvPr id="7" name="Rectangle 2"/>
          <p:cNvSpPr txBox="1">
            <a:spLocks noChangeArrowheads="1"/>
          </p:cNvSpPr>
          <p:nvPr/>
        </p:nvSpPr>
        <p:spPr>
          <a:xfrm>
            <a:off x="255153" y="3226211"/>
            <a:ext cx="8888847" cy="290308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3000" i="1" dirty="0" smtClean="0">
                <a:solidFill>
                  <a:srgbClr val="0070C0"/>
                </a:solidFill>
                <a:effectLst>
                  <a:outerShdw blurRad="38100" dist="38100" dir="2700000" algn="tl">
                    <a:srgbClr val="000000">
                      <a:alpha val="43137"/>
                    </a:srgbClr>
                  </a:outerShdw>
                </a:effectLst>
              </a:rPr>
              <a:t>・</a:t>
            </a:r>
            <a:r>
              <a:rPr lang="ja-JP" altLang="en-US" sz="3000" dirty="0" smtClean="0">
                <a:solidFill>
                  <a:srgbClr val="0070C0"/>
                </a:solidFill>
                <a:effectLst>
                  <a:outerShdw blurRad="38100" dist="38100" dir="2700000" algn="tl">
                    <a:srgbClr val="000000">
                      <a:alpha val="43137"/>
                    </a:srgbClr>
                  </a:outerShdw>
                </a:effectLst>
              </a:rPr>
              <a:t>女性会員の積極的な勧誘。</a:t>
            </a:r>
            <a:r>
              <a:rPr lang="ja-JP" altLang="en-US" sz="3000" dirty="0">
                <a:solidFill>
                  <a:srgbClr val="0070C0"/>
                </a:solidFill>
                <a:effectLst>
                  <a:outerShdw blurRad="38100" dist="38100" dir="2700000" algn="tl">
                    <a:srgbClr val="000000">
                      <a:alpha val="43137"/>
                    </a:srgbClr>
                  </a:outerShdw>
                </a:effectLst>
              </a:rPr>
              <a:t>　</a:t>
            </a:r>
            <a:endParaRPr lang="en-US" altLang="ja-JP" sz="30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3200" dirty="0" smtClean="0">
                <a:solidFill>
                  <a:srgbClr val="0070C0"/>
                </a:solidFill>
                <a:effectLst>
                  <a:outerShdw blurRad="38100" dist="38100" dir="2700000" algn="tl">
                    <a:srgbClr val="000000">
                      <a:alpha val="43137"/>
                    </a:srgbClr>
                  </a:outerShdw>
                </a:effectLst>
              </a:rPr>
              <a:t>・会員身分の柔軟性。</a:t>
            </a:r>
            <a:endParaRPr lang="en-US" altLang="ja-JP" sz="3200" dirty="0" smtClean="0">
              <a:solidFill>
                <a:srgbClr val="0070C0"/>
              </a:solidFill>
              <a:effectLst>
                <a:outerShdw blurRad="38100" dist="38100" dir="2700000" algn="tl">
                  <a:srgbClr val="000000">
                    <a:alpha val="43137"/>
                  </a:srgbClr>
                </a:outerShdw>
              </a:effectLst>
            </a:endParaRPr>
          </a:p>
          <a:p>
            <a:pPr>
              <a:lnSpc>
                <a:spcPct val="100000"/>
              </a:lnSpc>
            </a:pPr>
            <a:r>
              <a:rPr lang="ja-JP" altLang="en-US" sz="2800" dirty="0">
                <a:solidFill>
                  <a:srgbClr val="0070C0"/>
                </a:solidFill>
                <a:effectLst>
                  <a:outerShdw blurRad="38100" dist="38100" dir="2700000" algn="tl">
                    <a:srgbClr val="000000">
                      <a:alpha val="43137"/>
                    </a:srgbClr>
                  </a:outerShdw>
                </a:effectLst>
              </a:rPr>
              <a:t>　</a:t>
            </a:r>
            <a:r>
              <a:rPr lang="ja-JP" altLang="en-US" sz="2800" dirty="0" smtClean="0">
                <a:solidFill>
                  <a:srgbClr val="0070C0"/>
                </a:solidFill>
                <a:effectLst>
                  <a:outerShdw blurRad="38100" dist="38100" dir="2700000" algn="tl">
                    <a:srgbClr val="000000">
                      <a:alpha val="43137"/>
                    </a:srgbClr>
                  </a:outerShdw>
                </a:effectLst>
              </a:rPr>
              <a:t>（職業人以外に善良</a:t>
            </a:r>
            <a:r>
              <a:rPr lang="ja-JP" altLang="en-US" sz="2800" dirty="0" smtClean="0">
                <a:solidFill>
                  <a:srgbClr val="0070C0"/>
                </a:solidFill>
                <a:effectLst>
                  <a:outerShdw blurRad="38100" dist="38100" dir="2700000" algn="tl">
                    <a:srgbClr val="000000">
                      <a:alpha val="43137"/>
                    </a:srgbClr>
                  </a:outerShdw>
                </a:effectLst>
              </a:rPr>
              <a:t>市民奉仕者も会員</a:t>
            </a:r>
            <a:r>
              <a:rPr lang="ja-JP" altLang="en-US" sz="2800" dirty="0" smtClean="0">
                <a:solidFill>
                  <a:srgbClr val="0070C0"/>
                </a:solidFill>
                <a:effectLst>
                  <a:outerShdw blurRad="38100" dist="38100" dir="2700000" algn="tl">
                    <a:srgbClr val="000000">
                      <a:alpha val="43137"/>
                    </a:srgbClr>
                  </a:outerShdw>
                </a:effectLst>
              </a:rPr>
              <a:t>対象となる）</a:t>
            </a:r>
            <a:endParaRPr lang="en-US" altLang="ja-JP" sz="28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3000" dirty="0" smtClean="0">
                <a:solidFill>
                  <a:srgbClr val="0070C0"/>
                </a:solidFill>
                <a:effectLst>
                  <a:outerShdw blurRad="38100" dist="38100" dir="2700000" algn="tl">
                    <a:srgbClr val="000000">
                      <a:alpha val="43137"/>
                    </a:srgbClr>
                  </a:outerShdw>
                </a:effectLst>
              </a:rPr>
              <a:t>・ローターアクトや学友も会員になれる</a:t>
            </a:r>
            <a:r>
              <a:rPr lang="ja-JP" altLang="en-US" sz="2800" dirty="0" smtClean="0">
                <a:solidFill>
                  <a:srgbClr val="0070C0"/>
                </a:solidFill>
                <a:effectLst>
                  <a:outerShdw blurRad="38100" dist="38100" dir="2700000" algn="tl">
                    <a:srgbClr val="000000">
                      <a:alpha val="43137"/>
                    </a:srgbClr>
                  </a:outerShdw>
                </a:effectLst>
              </a:rPr>
              <a:t>（二重会員ＯＫ）</a:t>
            </a:r>
            <a:r>
              <a:rPr lang="ja-JP" altLang="en-US" sz="3000" dirty="0" smtClean="0">
                <a:solidFill>
                  <a:srgbClr val="0070C0"/>
                </a:solidFill>
                <a:effectLst>
                  <a:outerShdw blurRad="38100" dist="38100" dir="2700000" algn="tl">
                    <a:srgbClr val="000000">
                      <a:alpha val="43137"/>
                    </a:srgbClr>
                  </a:outerShdw>
                </a:effectLst>
              </a:rPr>
              <a:t>。</a:t>
            </a:r>
            <a:endParaRPr lang="en-US" altLang="ja-JP" sz="3000" dirty="0" smtClean="0">
              <a:solidFill>
                <a:srgbClr val="0070C0"/>
              </a:solidFill>
              <a:effectLst>
                <a:outerShdw blurRad="38100" dist="38100" dir="2700000" algn="tl">
                  <a:srgbClr val="000000">
                    <a:alpha val="43137"/>
                  </a:srgbClr>
                </a:outerShdw>
              </a:effectLst>
            </a:endParaRPr>
          </a:p>
          <a:p>
            <a:pPr>
              <a:lnSpc>
                <a:spcPct val="150000"/>
              </a:lnSpc>
            </a:pPr>
            <a:endParaRPr lang="en-US" altLang="ja-JP" sz="2100" i="1" dirty="0">
              <a:effectLst>
                <a:outerShdw blurRad="38100" dist="38100" dir="2700000" algn="tl">
                  <a:srgbClr val="000000">
                    <a:alpha val="43137"/>
                  </a:srgbClr>
                </a:outerShdw>
              </a:effectLst>
            </a:endParaRPr>
          </a:p>
        </p:txBody>
      </p:sp>
      <p:sp>
        <p:nvSpPr>
          <p:cNvPr id="11" name="正方形/長方形 10"/>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8" name="テキスト ボックス 7"/>
          <p:cNvSpPr txBox="1"/>
          <p:nvPr/>
        </p:nvSpPr>
        <p:spPr>
          <a:xfrm>
            <a:off x="375509" y="1425326"/>
            <a:ext cx="297765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3600" dirty="0" err="1" smtClean="0"/>
              <a:t>ｃ</a:t>
            </a:r>
            <a:r>
              <a:rPr kumimoji="1" lang="en-US" altLang="ja-JP" sz="3600" dirty="0" smtClean="0"/>
              <a:t>.</a:t>
            </a:r>
            <a:r>
              <a:rPr kumimoji="1" lang="ja-JP" altLang="en-US" sz="3600" dirty="0" smtClean="0"/>
              <a:t>構造的方策</a:t>
            </a:r>
            <a:endParaRPr kumimoji="1" lang="ja-JP" altLang="en-US" sz="3600" dirty="0"/>
          </a:p>
        </p:txBody>
      </p:sp>
      <p:sp>
        <p:nvSpPr>
          <p:cNvPr id="13" name="タイトル 1"/>
          <p:cNvSpPr txBox="1">
            <a:spLocks/>
          </p:cNvSpPr>
          <p:nvPr/>
        </p:nvSpPr>
        <p:spPr>
          <a:xfrm>
            <a:off x="359532" y="2276872"/>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☆ロータリークラブの仕組みについての工夫。</a:t>
            </a:r>
            <a:endParaRPr lang="ja-JP" altLang="en-US" sz="2400" dirty="0"/>
          </a:p>
        </p:txBody>
      </p:sp>
      <p:sp>
        <p:nvSpPr>
          <p:cNvPr id="9" name="タイトル 1"/>
          <p:cNvSpPr txBox="1">
            <a:spLocks/>
          </p:cNvSpPr>
          <p:nvPr/>
        </p:nvSpPr>
        <p:spPr>
          <a:xfrm>
            <a:off x="359532" y="2685117"/>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☆変更された事項を有効に活用する。</a:t>
            </a:r>
            <a:endParaRPr lang="ja-JP" altLang="en-US" sz="2400" dirty="0"/>
          </a:p>
        </p:txBody>
      </p:sp>
    </p:spTree>
    <p:extLst>
      <p:ext uri="{BB962C8B-B14F-4D97-AF65-F5344CB8AC3E}">
        <p14:creationId xmlns:p14="http://schemas.microsoft.com/office/powerpoint/2010/main" val="626038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4644"/>
            <a:ext cx="3101642" cy="606549"/>
          </a:xfrm>
          <a:prstGeom prst="rect">
            <a:avLst/>
          </a:prstGeom>
        </p:spPr>
      </p:pic>
      <p:sp>
        <p:nvSpPr>
          <p:cNvPr id="7" name="Rectangle 2"/>
          <p:cNvSpPr txBox="1">
            <a:spLocks noChangeArrowheads="1"/>
          </p:cNvSpPr>
          <p:nvPr/>
        </p:nvSpPr>
        <p:spPr>
          <a:xfrm>
            <a:off x="255153" y="3226211"/>
            <a:ext cx="8888847" cy="290308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3000" i="1" dirty="0" smtClean="0">
                <a:solidFill>
                  <a:srgbClr val="0070C0"/>
                </a:solidFill>
                <a:effectLst>
                  <a:outerShdw blurRad="38100" dist="38100" dir="2700000" algn="tl">
                    <a:srgbClr val="000000">
                      <a:alpha val="43137"/>
                    </a:srgbClr>
                  </a:outerShdw>
                </a:effectLst>
              </a:rPr>
              <a:t>・</a:t>
            </a:r>
            <a:r>
              <a:rPr lang="ja-JP" altLang="en-US" sz="3000" dirty="0" smtClean="0">
                <a:solidFill>
                  <a:srgbClr val="0070C0"/>
                </a:solidFill>
                <a:effectLst>
                  <a:outerShdw blurRad="38100" dist="38100" dir="2700000" algn="tl">
                    <a:srgbClr val="000000">
                      <a:alpha val="43137"/>
                    </a:srgbClr>
                  </a:outerShdw>
                </a:effectLst>
              </a:rPr>
              <a:t>女性会員の積極的な勧誘。</a:t>
            </a:r>
            <a:r>
              <a:rPr lang="ja-JP" altLang="en-US" sz="3000" dirty="0">
                <a:solidFill>
                  <a:srgbClr val="0070C0"/>
                </a:solidFill>
                <a:effectLst>
                  <a:outerShdw blurRad="38100" dist="38100" dir="2700000" algn="tl">
                    <a:srgbClr val="000000">
                      <a:alpha val="43137"/>
                    </a:srgbClr>
                  </a:outerShdw>
                </a:effectLst>
              </a:rPr>
              <a:t>　</a:t>
            </a:r>
            <a:endParaRPr lang="en-US" altLang="ja-JP" sz="30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3200" dirty="0" smtClean="0">
                <a:solidFill>
                  <a:srgbClr val="FF0000"/>
                </a:solidFill>
                <a:effectLst>
                  <a:outerShdw blurRad="38100" dist="38100" dir="2700000" algn="tl">
                    <a:srgbClr val="000000">
                      <a:alpha val="43137"/>
                    </a:srgbClr>
                  </a:outerShdw>
                </a:effectLst>
              </a:rPr>
              <a:t>・会員身分の柔軟性。</a:t>
            </a:r>
            <a:endParaRPr lang="en-US" altLang="ja-JP" sz="3200" dirty="0" smtClean="0">
              <a:solidFill>
                <a:srgbClr val="FF0000"/>
              </a:solidFill>
              <a:effectLst>
                <a:outerShdw blurRad="38100" dist="38100" dir="2700000" algn="tl">
                  <a:srgbClr val="000000">
                    <a:alpha val="43137"/>
                  </a:srgbClr>
                </a:outerShdw>
              </a:effectLst>
            </a:endParaRPr>
          </a:p>
          <a:p>
            <a:pPr>
              <a:lnSpc>
                <a:spcPct val="100000"/>
              </a:lnSpc>
            </a:pPr>
            <a:r>
              <a:rPr lang="ja-JP" altLang="en-US" sz="2800" dirty="0">
                <a:solidFill>
                  <a:srgbClr val="FF0000"/>
                </a:solidFill>
                <a:effectLst>
                  <a:outerShdw blurRad="38100" dist="38100" dir="2700000" algn="tl">
                    <a:srgbClr val="000000">
                      <a:alpha val="43137"/>
                    </a:srgbClr>
                  </a:outerShdw>
                </a:effectLst>
              </a:rPr>
              <a:t>　</a:t>
            </a:r>
            <a:r>
              <a:rPr lang="ja-JP" altLang="en-US" sz="2800" dirty="0" smtClean="0">
                <a:solidFill>
                  <a:srgbClr val="FF0000"/>
                </a:solidFill>
                <a:effectLst>
                  <a:outerShdw blurRad="38100" dist="38100" dir="2700000" algn="tl">
                    <a:srgbClr val="000000">
                      <a:alpha val="43137"/>
                    </a:srgbClr>
                  </a:outerShdw>
                </a:effectLst>
              </a:rPr>
              <a:t>（</a:t>
            </a:r>
            <a:r>
              <a:rPr lang="ja-JP" altLang="en-US" sz="2800" dirty="0" smtClean="0">
                <a:solidFill>
                  <a:srgbClr val="FF0000"/>
                </a:solidFill>
                <a:effectLst>
                  <a:outerShdw blurRad="38100" dist="38100" dir="2700000" algn="tl">
                    <a:srgbClr val="000000">
                      <a:alpha val="43137"/>
                    </a:srgbClr>
                  </a:outerShdw>
                </a:effectLst>
              </a:rPr>
              <a:t>職業人以外の善良</a:t>
            </a:r>
            <a:r>
              <a:rPr lang="ja-JP" altLang="en-US" sz="2800" dirty="0" smtClean="0">
                <a:solidFill>
                  <a:srgbClr val="FF0000"/>
                </a:solidFill>
                <a:effectLst>
                  <a:outerShdw blurRad="38100" dist="38100" dir="2700000" algn="tl">
                    <a:srgbClr val="000000">
                      <a:alpha val="43137"/>
                    </a:srgbClr>
                  </a:outerShdw>
                </a:effectLst>
              </a:rPr>
              <a:t>市民奉仕者も会員</a:t>
            </a:r>
            <a:r>
              <a:rPr lang="ja-JP" altLang="en-US" sz="2800" dirty="0" smtClean="0">
                <a:solidFill>
                  <a:srgbClr val="FF0000"/>
                </a:solidFill>
                <a:effectLst>
                  <a:outerShdw blurRad="38100" dist="38100" dir="2700000" algn="tl">
                    <a:srgbClr val="000000">
                      <a:alpha val="43137"/>
                    </a:srgbClr>
                  </a:outerShdw>
                </a:effectLst>
              </a:rPr>
              <a:t>対象となる）</a:t>
            </a:r>
            <a:endParaRPr lang="en-US" altLang="ja-JP" sz="2800" dirty="0" smtClean="0">
              <a:solidFill>
                <a:srgbClr val="FF0000"/>
              </a:solidFill>
              <a:effectLst>
                <a:outerShdw blurRad="38100" dist="38100" dir="2700000" algn="tl">
                  <a:srgbClr val="000000">
                    <a:alpha val="43137"/>
                  </a:srgbClr>
                </a:outerShdw>
              </a:effectLst>
            </a:endParaRPr>
          </a:p>
          <a:p>
            <a:pPr>
              <a:lnSpc>
                <a:spcPct val="150000"/>
              </a:lnSpc>
            </a:pPr>
            <a:r>
              <a:rPr lang="ja-JP" altLang="en-US" sz="3000" dirty="0" smtClean="0">
                <a:solidFill>
                  <a:srgbClr val="FF0000"/>
                </a:solidFill>
                <a:effectLst>
                  <a:outerShdw blurRad="38100" dist="38100" dir="2700000" algn="tl">
                    <a:srgbClr val="000000">
                      <a:alpha val="43137"/>
                    </a:srgbClr>
                  </a:outerShdw>
                </a:effectLst>
              </a:rPr>
              <a:t>・ローターアクトや学友も会員になれる</a:t>
            </a:r>
            <a:r>
              <a:rPr lang="ja-JP" altLang="en-US" sz="2800" dirty="0" smtClean="0">
                <a:solidFill>
                  <a:srgbClr val="FF0000"/>
                </a:solidFill>
                <a:effectLst>
                  <a:outerShdw blurRad="38100" dist="38100" dir="2700000" algn="tl">
                    <a:srgbClr val="000000">
                      <a:alpha val="43137"/>
                    </a:srgbClr>
                  </a:outerShdw>
                </a:effectLst>
              </a:rPr>
              <a:t>（二重会員ＯＫ）</a:t>
            </a:r>
            <a:r>
              <a:rPr lang="ja-JP" altLang="en-US" sz="3000" dirty="0" smtClean="0">
                <a:solidFill>
                  <a:srgbClr val="FF0000"/>
                </a:solidFill>
                <a:effectLst>
                  <a:outerShdw blurRad="38100" dist="38100" dir="2700000" algn="tl">
                    <a:srgbClr val="000000">
                      <a:alpha val="43137"/>
                    </a:srgbClr>
                  </a:outerShdw>
                </a:effectLst>
              </a:rPr>
              <a:t>。</a:t>
            </a:r>
            <a:endParaRPr lang="en-US" altLang="ja-JP" sz="3000" dirty="0" smtClean="0">
              <a:solidFill>
                <a:srgbClr val="FF0000"/>
              </a:solidFill>
              <a:effectLst>
                <a:outerShdw blurRad="38100" dist="38100" dir="2700000" algn="tl">
                  <a:srgbClr val="000000">
                    <a:alpha val="43137"/>
                  </a:srgbClr>
                </a:outerShdw>
              </a:effectLst>
            </a:endParaRPr>
          </a:p>
          <a:p>
            <a:pPr>
              <a:lnSpc>
                <a:spcPct val="150000"/>
              </a:lnSpc>
            </a:pPr>
            <a:endParaRPr lang="en-US" altLang="ja-JP" sz="2100" i="1" dirty="0">
              <a:effectLst>
                <a:outerShdw blurRad="38100" dist="38100" dir="2700000" algn="tl">
                  <a:srgbClr val="000000">
                    <a:alpha val="43137"/>
                  </a:srgbClr>
                </a:outerShdw>
              </a:effectLst>
            </a:endParaRPr>
          </a:p>
        </p:txBody>
      </p:sp>
      <p:sp>
        <p:nvSpPr>
          <p:cNvPr id="11" name="正方形/長方形 10"/>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8" name="テキスト ボックス 7"/>
          <p:cNvSpPr txBox="1"/>
          <p:nvPr/>
        </p:nvSpPr>
        <p:spPr>
          <a:xfrm>
            <a:off x="375509" y="1425326"/>
            <a:ext cx="297765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3600" dirty="0" err="1" smtClean="0"/>
              <a:t>ｃ</a:t>
            </a:r>
            <a:r>
              <a:rPr kumimoji="1" lang="en-US" altLang="ja-JP" sz="3600" dirty="0" smtClean="0"/>
              <a:t>.</a:t>
            </a:r>
            <a:r>
              <a:rPr kumimoji="1" lang="ja-JP" altLang="en-US" sz="3600" dirty="0" smtClean="0"/>
              <a:t>構造的方策</a:t>
            </a:r>
            <a:endParaRPr kumimoji="1" lang="ja-JP" altLang="en-US" sz="3600" dirty="0"/>
          </a:p>
        </p:txBody>
      </p:sp>
      <p:sp>
        <p:nvSpPr>
          <p:cNvPr id="13" name="タイトル 1"/>
          <p:cNvSpPr txBox="1">
            <a:spLocks/>
          </p:cNvSpPr>
          <p:nvPr/>
        </p:nvSpPr>
        <p:spPr>
          <a:xfrm>
            <a:off x="359532" y="2276872"/>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☆ロータリークラブの仕組みについての工夫。</a:t>
            </a:r>
            <a:endParaRPr lang="ja-JP" altLang="en-US" sz="2400" dirty="0"/>
          </a:p>
        </p:txBody>
      </p:sp>
      <p:sp>
        <p:nvSpPr>
          <p:cNvPr id="9" name="タイトル 1"/>
          <p:cNvSpPr txBox="1">
            <a:spLocks/>
          </p:cNvSpPr>
          <p:nvPr/>
        </p:nvSpPr>
        <p:spPr>
          <a:xfrm>
            <a:off x="359532" y="2685117"/>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☆変更された事項を有効に活用する。</a:t>
            </a:r>
            <a:endParaRPr lang="ja-JP" altLang="en-US" sz="2400" dirty="0"/>
          </a:p>
        </p:txBody>
      </p:sp>
      <p:sp>
        <p:nvSpPr>
          <p:cNvPr id="10" name="タイトル 1"/>
          <p:cNvSpPr txBox="1">
            <a:spLocks/>
          </p:cNvSpPr>
          <p:nvPr/>
        </p:nvSpPr>
        <p:spPr>
          <a:xfrm>
            <a:off x="3353162" y="1520788"/>
            <a:ext cx="5790838"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200" i="1" dirty="0" smtClean="0">
                <a:solidFill>
                  <a:srgbClr val="FF0000"/>
                </a:solidFill>
              </a:rPr>
              <a:t>＜赤字は</a:t>
            </a:r>
            <a:r>
              <a:rPr lang="en-US" altLang="ja-JP" sz="2200" i="1" dirty="0" smtClean="0">
                <a:solidFill>
                  <a:srgbClr val="FF0000"/>
                </a:solidFill>
              </a:rPr>
              <a:t>2016</a:t>
            </a:r>
            <a:r>
              <a:rPr lang="ja-JP" altLang="en-US" sz="2200" i="1" dirty="0" smtClean="0">
                <a:solidFill>
                  <a:srgbClr val="FF0000"/>
                </a:solidFill>
              </a:rPr>
              <a:t>規定審議会制定案を有効活用＞</a:t>
            </a:r>
            <a:endParaRPr lang="ja-JP" altLang="en-US" sz="2200" i="1" dirty="0">
              <a:solidFill>
                <a:srgbClr val="FF0000"/>
              </a:solidFill>
            </a:endParaRPr>
          </a:p>
        </p:txBody>
      </p:sp>
    </p:spTree>
    <p:extLst>
      <p:ext uri="{BB962C8B-B14F-4D97-AF65-F5344CB8AC3E}">
        <p14:creationId xmlns:p14="http://schemas.microsoft.com/office/powerpoint/2010/main" val="13395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4211960" y="2206622"/>
            <a:ext cx="4308552" cy="3862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62199" y="6228219"/>
            <a:ext cx="8638293" cy="584775"/>
          </a:xfrm>
          <a:prstGeom prst="rect">
            <a:avLst/>
          </a:prstGeom>
          <a:solidFill>
            <a:schemeClr val="bg1"/>
          </a:solidFill>
        </p:spPr>
        <p:txBody>
          <a:bodyPr wrap="square" rtlCol="0">
            <a:spAutoFit/>
          </a:bodyPr>
          <a:lstStyle/>
          <a:p>
            <a:r>
              <a:rPr lang="en-US" altLang="ja-JP" sz="3200" dirty="0" smtClean="0">
                <a:solidFill>
                  <a:srgbClr val="FF0000"/>
                </a:solidFill>
              </a:rPr>
              <a:t>※ </a:t>
            </a:r>
            <a:r>
              <a:rPr lang="ja-JP" altLang="en-US" sz="3200" dirty="0" smtClean="0">
                <a:solidFill>
                  <a:srgbClr val="FF0000"/>
                </a:solidFill>
              </a:rPr>
              <a:t>福岡レインボーロータリーＥクラブ設立準備中</a:t>
            </a:r>
            <a:endParaRPr lang="ja-JP" altLang="en-US" sz="3200" dirty="0">
              <a:solidFill>
                <a:srgbClr val="FF0000"/>
              </a:solidFill>
            </a:endParaRPr>
          </a:p>
        </p:txBody>
      </p:sp>
      <p:sp>
        <p:nvSpPr>
          <p:cNvPr id="9" name="タイトル 1"/>
          <p:cNvSpPr>
            <a:spLocks noGrp="1"/>
          </p:cNvSpPr>
          <p:nvPr>
            <p:ph type="title"/>
          </p:nvPr>
        </p:nvSpPr>
        <p:spPr>
          <a:xfrm>
            <a:off x="491179" y="515223"/>
            <a:ext cx="8229600" cy="396044"/>
          </a:xfrm>
        </p:spPr>
        <p:txBody>
          <a:bodyPr>
            <a:noAutofit/>
          </a:bodyPr>
          <a:lstStyle/>
          <a:p>
            <a:pPr algn="r"/>
            <a:r>
              <a:rPr kumimoji="1" lang="en-US" altLang="ja-JP" sz="2000" b="1" i="1" dirty="0" smtClean="0"/>
              <a:t>		</a:t>
            </a:r>
            <a:r>
              <a:rPr kumimoji="1" lang="ja-JP" altLang="en-US" sz="2000" b="1" i="1" dirty="0" smtClean="0"/>
              <a:t>会員増強・拡大委員会</a:t>
            </a:r>
            <a:endParaRPr kumimoji="1" lang="ja-JP" altLang="en-US" sz="2000" b="1" i="1"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10" name="コンテンツ プレースホルダー 2"/>
          <p:cNvSpPr>
            <a:spLocks noGrp="1"/>
          </p:cNvSpPr>
          <p:nvPr>
            <p:ph idx="1"/>
          </p:nvPr>
        </p:nvSpPr>
        <p:spPr>
          <a:xfrm>
            <a:off x="4211960" y="2312876"/>
            <a:ext cx="4283629" cy="3746166"/>
          </a:xfrm>
        </p:spPr>
        <p:txBody>
          <a:bodyPr>
            <a:normAutofit fontScale="92500" lnSpcReduction="10000"/>
          </a:bodyPr>
          <a:lstStyle/>
          <a:p>
            <a:pPr marL="0" indent="0">
              <a:buNone/>
            </a:pPr>
            <a:r>
              <a:rPr lang="ja-JP" altLang="en-US" sz="1800" dirty="0" smtClean="0"/>
              <a:t>日本のＥクラブ（１２クラブ）</a:t>
            </a:r>
            <a:endParaRPr lang="en-US" altLang="ja-JP" sz="1800" dirty="0" smtClean="0"/>
          </a:p>
          <a:p>
            <a:pPr marL="0" indent="0">
              <a:buNone/>
            </a:pPr>
            <a:endParaRPr lang="en-US" altLang="ja-JP" sz="1800" dirty="0" smtClean="0"/>
          </a:p>
          <a:p>
            <a:pPr marL="0" indent="0">
              <a:buNone/>
            </a:pPr>
            <a:r>
              <a:rPr lang="ja-JP" altLang="en-US" sz="1800" dirty="0" smtClean="0"/>
              <a:t>・</a:t>
            </a:r>
            <a:r>
              <a:rPr lang="en-US" altLang="ja-JP" sz="1800" dirty="0" smtClean="0"/>
              <a:t>Rotary E-Club Sunrise of Japan</a:t>
            </a:r>
            <a:endParaRPr lang="en-US" altLang="ja-JP" sz="1800" dirty="0" smtClean="0">
              <a:solidFill>
                <a:schemeClr val="tx1"/>
              </a:solidFill>
            </a:endParaRPr>
          </a:p>
          <a:p>
            <a:pPr>
              <a:lnSpc>
                <a:spcPct val="90000"/>
              </a:lnSpc>
              <a:buNone/>
            </a:pPr>
            <a:r>
              <a:rPr lang="ja-JP" altLang="en-US" sz="1800" dirty="0" smtClean="0"/>
              <a:t>・日本ロータリーＥクラブ２６５０</a:t>
            </a:r>
            <a:endParaRPr lang="en-US" altLang="ja-JP" sz="1800" dirty="0" smtClean="0"/>
          </a:p>
          <a:p>
            <a:pPr>
              <a:lnSpc>
                <a:spcPct val="90000"/>
              </a:lnSpc>
              <a:buNone/>
            </a:pPr>
            <a:r>
              <a:rPr lang="ja-JP" altLang="en-US" sz="1800" dirty="0" smtClean="0"/>
              <a:t>・東京米山ロータリーＥクラブ２７５０</a:t>
            </a:r>
            <a:endParaRPr lang="en-US" altLang="ja-JP" sz="1800" dirty="0"/>
          </a:p>
          <a:p>
            <a:pPr>
              <a:lnSpc>
                <a:spcPct val="90000"/>
              </a:lnSpc>
              <a:buNone/>
            </a:pPr>
            <a:r>
              <a:rPr lang="ja-JP" altLang="en-US" sz="1800" dirty="0" smtClean="0"/>
              <a:t>・ワールド大阪ロータリーＥクラブ</a:t>
            </a:r>
            <a:endParaRPr lang="en-US" altLang="ja-JP" sz="1800" dirty="0" smtClean="0"/>
          </a:p>
          <a:p>
            <a:pPr>
              <a:lnSpc>
                <a:spcPct val="90000"/>
              </a:lnSpc>
              <a:buNone/>
            </a:pPr>
            <a:r>
              <a:rPr lang="ja-JP" altLang="en-US" sz="1800" dirty="0" smtClean="0"/>
              <a:t>・福山ロータリーＥクラブ２７１０</a:t>
            </a:r>
            <a:endParaRPr lang="en-US" altLang="ja-JP" sz="1800" dirty="0" smtClean="0"/>
          </a:p>
          <a:p>
            <a:pPr>
              <a:lnSpc>
                <a:spcPct val="90000"/>
              </a:lnSpc>
              <a:buNone/>
            </a:pPr>
            <a:r>
              <a:rPr lang="ja-JP" altLang="en-US" sz="1800" dirty="0" smtClean="0"/>
              <a:t>・北海道２５００ロータリーＥクラブ</a:t>
            </a:r>
            <a:endParaRPr lang="en-US" altLang="ja-JP" sz="1800" dirty="0" smtClean="0"/>
          </a:p>
          <a:p>
            <a:pPr>
              <a:lnSpc>
                <a:spcPct val="90000"/>
              </a:lnSpc>
              <a:buNone/>
            </a:pPr>
            <a:r>
              <a:rPr lang="ja-JP" altLang="en-US" sz="1800" dirty="0" smtClean="0"/>
              <a:t>・ＨＹＯＧＯロータリーＥクラブ</a:t>
            </a:r>
            <a:endParaRPr lang="en-US" altLang="ja-JP" sz="1800" dirty="0" smtClean="0"/>
          </a:p>
          <a:p>
            <a:pPr>
              <a:lnSpc>
                <a:spcPct val="90000"/>
              </a:lnSpc>
              <a:buNone/>
            </a:pPr>
            <a:r>
              <a:rPr lang="ja-JP" altLang="en-US" sz="1800" dirty="0" smtClean="0"/>
              <a:t>・愛知ロータリーＥクラブ</a:t>
            </a:r>
            <a:endParaRPr lang="en-US" altLang="ja-JP" sz="1800" dirty="0" smtClean="0"/>
          </a:p>
          <a:p>
            <a:pPr>
              <a:lnSpc>
                <a:spcPct val="90000"/>
              </a:lnSpc>
              <a:buNone/>
            </a:pPr>
            <a:r>
              <a:rPr lang="ja-JP" altLang="en-US" sz="1800" dirty="0" smtClean="0"/>
              <a:t>・ＰＡＧＯ ＢＡＹ </a:t>
            </a:r>
            <a:r>
              <a:rPr lang="en-US" altLang="ja-JP" sz="1800" dirty="0" smtClean="0"/>
              <a:t>GUAM ROTARY E-CLUB</a:t>
            </a:r>
          </a:p>
          <a:p>
            <a:pPr>
              <a:lnSpc>
                <a:spcPct val="90000"/>
              </a:lnSpc>
              <a:buNone/>
            </a:pPr>
            <a:r>
              <a:rPr lang="ja-JP" altLang="en-US" sz="1800" dirty="0" smtClean="0"/>
              <a:t>・東京ピースウィングロータリーＥクラブ</a:t>
            </a:r>
            <a:endParaRPr lang="en-US" altLang="ja-JP" sz="1800" dirty="0" smtClean="0"/>
          </a:p>
          <a:p>
            <a:pPr>
              <a:lnSpc>
                <a:spcPct val="90000"/>
              </a:lnSpc>
              <a:buNone/>
            </a:pPr>
            <a:r>
              <a:rPr lang="ja-JP" altLang="en-US" sz="1800" dirty="0" smtClean="0"/>
              <a:t>・２７３０ジャパンカレントロータリーＥクラブ</a:t>
            </a:r>
            <a:endParaRPr lang="en-US" altLang="ja-JP" sz="1800" dirty="0" smtClean="0"/>
          </a:p>
          <a:p>
            <a:pPr>
              <a:lnSpc>
                <a:spcPct val="90000"/>
              </a:lnSpc>
              <a:buNone/>
            </a:pPr>
            <a:r>
              <a:rPr lang="ja-JP" altLang="en-US" sz="1800" dirty="0" smtClean="0"/>
              <a:t>・かながわ２７８０ロータリーＥクラブ </a:t>
            </a:r>
            <a:endParaRPr lang="ja-JP" altLang="en-US" sz="1800" dirty="0"/>
          </a:p>
        </p:txBody>
      </p:sp>
      <p:sp>
        <p:nvSpPr>
          <p:cNvPr id="2" name="正方形/長方形 1"/>
          <p:cNvSpPr/>
          <p:nvPr/>
        </p:nvSpPr>
        <p:spPr>
          <a:xfrm>
            <a:off x="719572" y="2206622"/>
            <a:ext cx="3060340" cy="38515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1" name="コンテンツ プレースホルダー 2"/>
          <p:cNvSpPr txBox="1">
            <a:spLocks/>
          </p:cNvSpPr>
          <p:nvPr/>
        </p:nvSpPr>
        <p:spPr>
          <a:xfrm>
            <a:off x="1187624" y="2322560"/>
            <a:ext cx="4283629" cy="37461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smtClean="0"/>
              <a:t>世界のＥクラブの数</a:t>
            </a:r>
            <a:endParaRPr lang="en-US" altLang="ja-JP" sz="1800" dirty="0" smtClean="0"/>
          </a:p>
          <a:p>
            <a:pPr marL="0" indent="0">
              <a:buFont typeface="Arial" panose="020B0604020202020204" pitchFamily="34" charset="0"/>
              <a:buNone/>
            </a:pPr>
            <a:endParaRPr lang="en-US" altLang="ja-JP" sz="1800" dirty="0" smtClean="0"/>
          </a:p>
          <a:p>
            <a:pPr marL="0" indent="0">
              <a:buFont typeface="Arial" panose="020B0604020202020204" pitchFamily="34" charset="0"/>
              <a:buNone/>
            </a:pPr>
            <a:r>
              <a:rPr lang="ja-JP" altLang="en-US" sz="1800" dirty="0" smtClean="0"/>
              <a:t>・アメリカ　３９クラブ</a:t>
            </a:r>
            <a:endParaRPr lang="en-US" altLang="ja-JP" sz="1800" dirty="0" smtClean="0"/>
          </a:p>
          <a:p>
            <a:pPr marL="0" indent="0">
              <a:buFont typeface="Arial" panose="020B0604020202020204" pitchFamily="34" charset="0"/>
              <a:buNone/>
            </a:pPr>
            <a:r>
              <a:rPr lang="ja-JP" altLang="en-US" sz="1800" dirty="0" smtClean="0"/>
              <a:t>・インド　　 ３６クラブ</a:t>
            </a:r>
            <a:endParaRPr lang="en-US" altLang="ja-JP" sz="1800" dirty="0" smtClean="0"/>
          </a:p>
          <a:p>
            <a:pPr marL="0" indent="0">
              <a:buFont typeface="Arial" panose="020B0604020202020204" pitchFamily="34" charset="0"/>
              <a:buNone/>
            </a:pPr>
            <a:r>
              <a:rPr lang="ja-JP" altLang="en-US" sz="1800" dirty="0" smtClean="0"/>
              <a:t>・台湾　　　３２クラブ</a:t>
            </a:r>
            <a:endParaRPr lang="en-US" altLang="ja-JP" sz="1800" dirty="0" smtClean="0"/>
          </a:p>
          <a:p>
            <a:pPr marL="0" indent="0">
              <a:buFont typeface="Arial" panose="020B0604020202020204" pitchFamily="34" charset="0"/>
              <a:buNone/>
            </a:pPr>
            <a:r>
              <a:rPr lang="ja-JP" altLang="en-US" sz="1800" dirty="0" smtClean="0"/>
              <a:t>・韓国　　　２３クラブ</a:t>
            </a:r>
            <a:endParaRPr lang="en-US" altLang="ja-JP" sz="1800" dirty="0" smtClean="0"/>
          </a:p>
          <a:p>
            <a:pPr marL="0" indent="0">
              <a:buFont typeface="Arial" panose="020B0604020202020204" pitchFamily="34" charset="0"/>
              <a:buNone/>
            </a:pPr>
            <a:r>
              <a:rPr lang="ja-JP" altLang="en-US" sz="1800" dirty="0" smtClean="0"/>
              <a:t>・ブラジル  １８クラブ</a:t>
            </a:r>
            <a:endParaRPr lang="en-US" altLang="ja-JP" sz="1800" dirty="0" smtClean="0"/>
          </a:p>
          <a:p>
            <a:pPr marL="0" indent="0">
              <a:buFont typeface="Arial" panose="020B0604020202020204" pitchFamily="34" charset="0"/>
              <a:buNone/>
            </a:pPr>
            <a:r>
              <a:rPr lang="ja-JP" altLang="en-US" sz="1800" dirty="0" smtClean="0"/>
              <a:t>・イタリア　１３クラブ</a:t>
            </a:r>
            <a:endParaRPr lang="en-US" altLang="ja-JP" sz="1800" dirty="0" smtClean="0"/>
          </a:p>
          <a:p>
            <a:pPr marL="0" indent="0">
              <a:buFont typeface="Arial" panose="020B0604020202020204" pitchFamily="34" charset="0"/>
              <a:buNone/>
            </a:pPr>
            <a:r>
              <a:rPr lang="ja-JP" altLang="en-US" sz="1800" dirty="0" smtClean="0"/>
              <a:t>・日本　　　１２クラブ</a:t>
            </a:r>
            <a:endParaRPr lang="en-US" altLang="ja-JP" sz="1800" dirty="0" smtClean="0"/>
          </a:p>
          <a:p>
            <a:pPr marL="0" indent="0">
              <a:buFont typeface="Arial" panose="020B0604020202020204" pitchFamily="34" charset="0"/>
              <a:buNone/>
            </a:pPr>
            <a:endParaRPr lang="en-US" altLang="ja-JP" sz="1800" dirty="0"/>
          </a:p>
          <a:p>
            <a:pPr marL="0" indent="0">
              <a:buFont typeface="Arial" panose="020B0604020202020204" pitchFamily="34" charset="0"/>
              <a:buNone/>
            </a:pPr>
            <a:r>
              <a:rPr lang="ja-JP" altLang="en-US" sz="1800" dirty="0" smtClean="0"/>
              <a:t>　全世界２７０クラブ</a:t>
            </a:r>
            <a:endParaRPr lang="en-US" altLang="ja-JP" sz="1800" dirty="0" smtClean="0"/>
          </a:p>
        </p:txBody>
      </p:sp>
      <p:sp>
        <p:nvSpPr>
          <p:cNvPr id="13" name="テキスト ボックス 12"/>
          <p:cNvSpPr txBox="1"/>
          <p:nvPr/>
        </p:nvSpPr>
        <p:spPr>
          <a:xfrm>
            <a:off x="136592" y="1224348"/>
            <a:ext cx="9159808" cy="938719"/>
          </a:xfrm>
          <a:prstGeom prst="rect">
            <a:avLst/>
          </a:prstGeom>
          <a:solidFill>
            <a:schemeClr val="bg1"/>
          </a:solidFill>
        </p:spPr>
        <p:txBody>
          <a:bodyPr wrap="square" rtlCol="0">
            <a:spAutoFit/>
          </a:bodyPr>
          <a:lstStyle/>
          <a:p>
            <a:pPr algn="ctr"/>
            <a:r>
              <a:rPr lang="ja-JP" altLang="en-US" sz="5500" b="1" dirty="0" smtClean="0">
                <a:solidFill>
                  <a:srgbClr val="00B0F0"/>
                </a:solidFill>
              </a:rPr>
              <a:t>◇　Ｅクラブの数</a:t>
            </a:r>
            <a:endParaRPr lang="ja-JP" altLang="en-US" sz="5500" b="1" dirty="0">
              <a:solidFill>
                <a:srgbClr val="00B0F0"/>
              </a:solidFill>
            </a:endParaRPr>
          </a:p>
        </p:txBody>
      </p:sp>
    </p:spTree>
    <p:extLst>
      <p:ext uri="{BB962C8B-B14F-4D97-AF65-F5344CB8AC3E}">
        <p14:creationId xmlns:p14="http://schemas.microsoft.com/office/powerpoint/2010/main" val="37317391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24644"/>
            <a:ext cx="3101642" cy="606549"/>
          </a:xfrm>
          <a:prstGeom prst="rect">
            <a:avLst/>
          </a:prstGeom>
        </p:spPr>
      </p:pic>
      <p:sp>
        <p:nvSpPr>
          <p:cNvPr id="7" name="Rectangle 2"/>
          <p:cNvSpPr txBox="1">
            <a:spLocks noChangeArrowheads="1"/>
          </p:cNvSpPr>
          <p:nvPr/>
        </p:nvSpPr>
        <p:spPr>
          <a:xfrm>
            <a:off x="255153" y="2996952"/>
            <a:ext cx="8888847" cy="2903089"/>
          </a:xfrm>
          <a:prstGeom prst="rect">
            <a:avLst/>
          </a:prstGeom>
        </p:spPr>
        <p:txBody>
          <a:bodyPr>
            <a:normAutofit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3200" dirty="0" smtClean="0">
                <a:solidFill>
                  <a:srgbClr val="0070C0"/>
                </a:solidFill>
                <a:effectLst>
                  <a:outerShdw blurRad="38100" dist="38100" dir="2700000" algn="tl">
                    <a:srgbClr val="000000">
                      <a:alpha val="43137"/>
                    </a:srgbClr>
                  </a:outerShdw>
                </a:effectLst>
              </a:rPr>
              <a:t>・ゲスト例会等の企画。</a:t>
            </a:r>
            <a:endParaRPr lang="en-US" altLang="ja-JP" sz="3200" dirty="0" smtClean="0">
              <a:solidFill>
                <a:srgbClr val="0070C0"/>
              </a:solidFill>
              <a:effectLst>
                <a:outerShdw blurRad="38100" dist="38100" dir="2700000" algn="tl">
                  <a:srgbClr val="000000">
                    <a:alpha val="43137"/>
                  </a:srgbClr>
                </a:outerShdw>
              </a:effectLst>
            </a:endParaRPr>
          </a:p>
          <a:p>
            <a:pPr>
              <a:lnSpc>
                <a:spcPct val="100000"/>
              </a:lnSpc>
            </a:pPr>
            <a:r>
              <a:rPr lang="ja-JP" altLang="en-US" sz="2800" dirty="0">
                <a:solidFill>
                  <a:srgbClr val="0070C0"/>
                </a:solidFill>
                <a:effectLst>
                  <a:outerShdw blurRad="38100" dist="38100" dir="2700000" algn="tl">
                    <a:srgbClr val="000000">
                      <a:alpha val="43137"/>
                    </a:srgbClr>
                  </a:outerShdw>
                </a:effectLst>
              </a:rPr>
              <a:t>　</a:t>
            </a:r>
            <a:r>
              <a:rPr lang="ja-JP" altLang="en-US" sz="2800" dirty="0" smtClean="0">
                <a:solidFill>
                  <a:srgbClr val="0070C0"/>
                </a:solidFill>
                <a:effectLst>
                  <a:outerShdw blurRad="38100" dist="38100" dir="2700000" algn="tl">
                    <a:srgbClr val="000000">
                      <a:alpha val="43137"/>
                    </a:srgbClr>
                  </a:outerShdw>
                </a:effectLst>
              </a:rPr>
              <a:t>（異業種交流会、公開例会、体験参加）</a:t>
            </a:r>
            <a:endParaRPr lang="en-US" altLang="ja-JP" sz="28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3000" dirty="0" smtClean="0">
                <a:solidFill>
                  <a:srgbClr val="0070C0"/>
                </a:solidFill>
                <a:effectLst>
                  <a:outerShdw blurRad="38100" dist="38100" dir="2700000" algn="tl">
                    <a:srgbClr val="000000">
                      <a:alpha val="43137"/>
                    </a:srgbClr>
                  </a:outerShdw>
                </a:effectLst>
              </a:rPr>
              <a:t>・近隣クラブとの合同例会</a:t>
            </a:r>
            <a:r>
              <a:rPr lang="ja-JP" altLang="en-US" sz="2800" dirty="0" smtClean="0">
                <a:solidFill>
                  <a:srgbClr val="0070C0"/>
                </a:solidFill>
                <a:effectLst>
                  <a:outerShdw blurRad="38100" dist="38100" dir="2700000" algn="tl">
                    <a:srgbClr val="000000">
                      <a:alpha val="43137"/>
                    </a:srgbClr>
                  </a:outerShdw>
                </a:effectLst>
              </a:rPr>
              <a:t>（連携して会員候補を集める）</a:t>
            </a:r>
            <a:r>
              <a:rPr lang="ja-JP" altLang="en-US" sz="3000" dirty="0" smtClean="0">
                <a:solidFill>
                  <a:srgbClr val="0070C0"/>
                </a:solidFill>
                <a:effectLst>
                  <a:outerShdw blurRad="38100" dist="38100" dir="2700000" algn="tl">
                    <a:srgbClr val="000000">
                      <a:alpha val="43137"/>
                    </a:srgbClr>
                  </a:outerShdw>
                </a:effectLst>
              </a:rPr>
              <a:t>。</a:t>
            </a:r>
            <a:endParaRPr lang="en-US" altLang="ja-JP" sz="3000" dirty="0" smtClean="0">
              <a:solidFill>
                <a:srgbClr val="0070C0"/>
              </a:solidFill>
              <a:effectLst>
                <a:outerShdw blurRad="38100" dist="38100" dir="2700000" algn="tl">
                  <a:srgbClr val="000000">
                    <a:alpha val="43137"/>
                  </a:srgbClr>
                </a:outerShdw>
              </a:effectLst>
            </a:endParaRPr>
          </a:p>
          <a:p>
            <a:pPr>
              <a:lnSpc>
                <a:spcPct val="150000"/>
              </a:lnSpc>
            </a:pPr>
            <a:r>
              <a:rPr lang="ja-JP" altLang="en-US" sz="3000" dirty="0" smtClean="0">
                <a:solidFill>
                  <a:srgbClr val="0070C0"/>
                </a:solidFill>
                <a:effectLst>
                  <a:outerShdw blurRad="38100" dist="38100" dir="2700000" algn="tl">
                    <a:srgbClr val="000000">
                      <a:alpha val="43137"/>
                    </a:srgbClr>
                  </a:outerShdw>
                </a:effectLst>
              </a:rPr>
              <a:t>・ソーシャルメディア（ＳＮＳ等）の活用。</a:t>
            </a:r>
            <a:endParaRPr lang="en-US" altLang="ja-JP" sz="3000" dirty="0" smtClean="0">
              <a:solidFill>
                <a:srgbClr val="0070C0"/>
              </a:solidFill>
              <a:effectLst>
                <a:outerShdw blurRad="38100" dist="38100" dir="2700000" algn="tl">
                  <a:srgbClr val="000000">
                    <a:alpha val="43137"/>
                  </a:srgbClr>
                </a:outerShdw>
              </a:effectLst>
            </a:endParaRPr>
          </a:p>
          <a:p>
            <a:pPr>
              <a:lnSpc>
                <a:spcPct val="150000"/>
              </a:lnSpc>
            </a:pPr>
            <a:endParaRPr lang="en-US" altLang="ja-JP" sz="2100" i="1" dirty="0">
              <a:effectLst>
                <a:outerShdw blurRad="38100" dist="38100" dir="2700000" algn="tl">
                  <a:srgbClr val="000000">
                    <a:alpha val="43137"/>
                  </a:srgbClr>
                </a:outerShdw>
              </a:effectLst>
            </a:endParaRPr>
          </a:p>
        </p:txBody>
      </p:sp>
      <p:sp>
        <p:nvSpPr>
          <p:cNvPr id="11" name="正方形/長方形 10"/>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8" name="テキスト ボックス 7"/>
          <p:cNvSpPr txBox="1"/>
          <p:nvPr/>
        </p:nvSpPr>
        <p:spPr>
          <a:xfrm>
            <a:off x="375509" y="1425326"/>
            <a:ext cx="297765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ja-JP" altLang="en-US" sz="3600" dirty="0" err="1" smtClean="0"/>
              <a:t>ｄ</a:t>
            </a:r>
            <a:r>
              <a:rPr kumimoji="1" lang="en-US" altLang="ja-JP" sz="3600" dirty="0" smtClean="0"/>
              <a:t>.</a:t>
            </a:r>
            <a:r>
              <a:rPr kumimoji="1" lang="ja-JP" altLang="en-US" sz="3600" dirty="0" smtClean="0"/>
              <a:t>その他方策</a:t>
            </a:r>
            <a:endParaRPr kumimoji="1" lang="ja-JP" altLang="en-US" sz="3600" dirty="0"/>
          </a:p>
        </p:txBody>
      </p:sp>
      <p:sp>
        <p:nvSpPr>
          <p:cNvPr id="13" name="タイトル 1"/>
          <p:cNvSpPr txBox="1">
            <a:spLocks/>
          </p:cNvSpPr>
          <p:nvPr/>
        </p:nvSpPr>
        <p:spPr>
          <a:xfrm>
            <a:off x="359532" y="2276872"/>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400" dirty="0" smtClean="0"/>
              <a:t>☆色々な角度から工夫してみる。</a:t>
            </a:r>
            <a:endParaRPr lang="ja-JP" altLang="en-US" sz="2400" dirty="0"/>
          </a:p>
        </p:txBody>
      </p:sp>
    </p:spTree>
    <p:extLst>
      <p:ext uri="{BB962C8B-B14F-4D97-AF65-F5344CB8AC3E}">
        <p14:creationId xmlns:p14="http://schemas.microsoft.com/office/powerpoint/2010/main" val="2786070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6849" y="1159095"/>
            <a:ext cx="8229600" cy="1143000"/>
          </a:xfrm>
        </p:spPr>
        <p:txBody>
          <a:bodyPr/>
          <a:lstStyle/>
          <a:p>
            <a:r>
              <a:rPr lang="ja-JP" altLang="en-US" dirty="0"/>
              <a:t>会員</a:t>
            </a:r>
            <a:r>
              <a:rPr lang="ja-JP" altLang="en-US" dirty="0" smtClean="0"/>
              <a:t>増強戦略計画</a:t>
            </a:r>
            <a:endParaRPr kumimoji="1" lang="ja-JP" altLang="en-US" dirty="0"/>
          </a:p>
        </p:txBody>
      </p:sp>
      <p:sp>
        <p:nvSpPr>
          <p:cNvPr id="7" name="正方形/長方形 6"/>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6" name="Title 1"/>
          <p:cNvSpPr txBox="1">
            <a:spLocks/>
          </p:cNvSpPr>
          <p:nvPr/>
        </p:nvSpPr>
        <p:spPr>
          <a:xfrm>
            <a:off x="647056" y="2441911"/>
            <a:ext cx="8496944" cy="1008111"/>
          </a:xfrm>
          <a:prstGeom prst="rect">
            <a:avLst/>
          </a:prstGeom>
        </p:spPr>
        <p:txBody>
          <a:bodyPr vert="horz" lIns="91440" tIns="45720" rIns="91440" bIns="45720" rtlCol="0" anchor="ctr">
            <a:normAutofit fontScale="97500"/>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800" i="1" dirty="0" smtClean="0">
                <a:solidFill>
                  <a:schemeClr val="accent5">
                    <a:lumMod val="50000"/>
                  </a:schemeClr>
                </a:solidFill>
                <a:effectLst>
                  <a:outerShdw blurRad="38100" dist="38100" dir="2700000" algn="tl">
                    <a:srgbClr val="000000">
                      <a:alpha val="43137"/>
                    </a:srgbClr>
                  </a:outerShdw>
                </a:effectLst>
              </a:rPr>
              <a:t>流れ：「会員増強計画の実践」</a:t>
            </a:r>
            <a:r>
              <a:rPr lang="ja-JP" altLang="en-US" sz="2800" i="1" u="sng" dirty="0" smtClean="0">
                <a:solidFill>
                  <a:schemeClr val="accent5">
                    <a:lumMod val="50000"/>
                  </a:schemeClr>
                </a:solidFill>
                <a:effectLst>
                  <a:outerShdw blurRad="38100" dist="38100" dir="2700000" algn="tl">
                    <a:srgbClr val="000000">
                      <a:alpha val="43137"/>
                    </a:srgbClr>
                  </a:outerShdw>
                </a:effectLst>
              </a:rPr>
              <a:t>　　　</a:t>
            </a:r>
            <a:br>
              <a:rPr lang="ja-JP" altLang="en-US" sz="2800" i="1" u="sng" dirty="0" smtClean="0">
                <a:solidFill>
                  <a:schemeClr val="accent5">
                    <a:lumMod val="50000"/>
                  </a:schemeClr>
                </a:solidFill>
                <a:effectLst>
                  <a:outerShdw blurRad="38100" dist="38100" dir="2700000" algn="tl">
                    <a:srgbClr val="000000">
                      <a:alpha val="43137"/>
                    </a:srgbClr>
                  </a:outerShdw>
                </a:effectLst>
              </a:rPr>
            </a:br>
            <a:r>
              <a:rPr lang="ja-JP" altLang="en-US" sz="2800" i="1" dirty="0" smtClean="0">
                <a:solidFill>
                  <a:srgbClr val="FF0000"/>
                </a:solidFill>
                <a:effectLst>
                  <a:outerShdw blurRad="38100" dist="38100" dir="2700000" algn="tl">
                    <a:srgbClr val="000000">
                      <a:alpha val="43137"/>
                    </a:srgbClr>
                  </a:outerShdw>
                </a:effectLst>
              </a:rPr>
              <a:t> </a:t>
            </a:r>
            <a:endParaRPr lang="ja-JP" altLang="en-US" sz="2800" i="1" dirty="0">
              <a:solidFill>
                <a:srgbClr val="FF0000"/>
              </a:solidFill>
              <a:effectLst>
                <a:outerShdw blurRad="38100" dist="38100" dir="2700000" algn="tl">
                  <a:srgbClr val="000000">
                    <a:alpha val="43137"/>
                  </a:srgbClr>
                </a:outerShdw>
              </a:effectLst>
            </a:endParaRPr>
          </a:p>
        </p:txBody>
      </p:sp>
      <p:graphicFrame>
        <p:nvGraphicFramePr>
          <p:cNvPr id="10" name="Diagram 2"/>
          <p:cNvGraphicFramePr/>
          <p:nvPr>
            <p:extLst>
              <p:ext uri="{D42A27DB-BD31-4B8C-83A1-F6EECF244321}">
                <p14:modId xmlns:p14="http://schemas.microsoft.com/office/powerpoint/2010/main" val="650325239"/>
              </p:ext>
            </p:extLst>
          </p:nvPr>
        </p:nvGraphicFramePr>
        <p:xfrm>
          <a:off x="1027757" y="3032956"/>
          <a:ext cx="7808691" cy="38250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71354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円/楕円 12"/>
          <p:cNvSpPr/>
          <p:nvPr/>
        </p:nvSpPr>
        <p:spPr>
          <a:xfrm>
            <a:off x="935596" y="2311498"/>
            <a:ext cx="2016224" cy="576064"/>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78861" y="1160748"/>
            <a:ext cx="8229600" cy="1143000"/>
          </a:xfrm>
        </p:spPr>
        <p:txBody>
          <a:bodyPr>
            <a:normAutofit/>
          </a:bodyPr>
          <a:lstStyle/>
          <a:p>
            <a:pPr algn="l"/>
            <a:r>
              <a:rPr lang="ja-JP" altLang="en-US" sz="3100" dirty="0" smtClean="0"/>
              <a:t>退会防止</a:t>
            </a:r>
            <a:endParaRPr kumimoji="1" lang="ja-JP" altLang="en-US" sz="3100" dirty="0"/>
          </a:p>
        </p:txBody>
      </p:sp>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491179" y="515223"/>
            <a:ext cx="8229600" cy="3960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r"/>
            <a:r>
              <a:rPr lang="en-US" altLang="ja-JP" sz="2000" b="1" i="1" dirty="0" smtClean="0"/>
              <a:t>		</a:t>
            </a:r>
            <a:r>
              <a:rPr lang="ja-JP" altLang="en-US" sz="2000" b="1" i="1" dirty="0" smtClean="0"/>
              <a:t>会員増強・拡大委員会</a:t>
            </a:r>
            <a:endParaRPr lang="ja-JP" altLang="en-US" sz="2000" b="1" i="1" dirty="0"/>
          </a:p>
        </p:txBody>
      </p:sp>
      <p:sp>
        <p:nvSpPr>
          <p:cNvPr id="9" name="タイトル 1"/>
          <p:cNvSpPr txBox="1">
            <a:spLocks/>
          </p:cNvSpPr>
          <p:nvPr/>
        </p:nvSpPr>
        <p:spPr>
          <a:xfrm>
            <a:off x="4046663" y="6166125"/>
            <a:ext cx="1044777" cy="5400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000" b="1" i="1" dirty="0" smtClean="0"/>
              <a:t>	</a:t>
            </a:r>
            <a:r>
              <a:rPr lang="ja-JP" altLang="en-US" sz="1000" dirty="0" smtClean="0"/>
              <a:t>１</a:t>
            </a:r>
            <a:r>
              <a:rPr lang="ja-JP" altLang="en-US" sz="1000" dirty="0"/>
              <a:t>８</a:t>
            </a:r>
          </a:p>
        </p:txBody>
      </p:sp>
      <p:sp>
        <p:nvSpPr>
          <p:cNvPr id="11" name="テキスト ボックス 10"/>
          <p:cNvSpPr txBox="1"/>
          <p:nvPr/>
        </p:nvSpPr>
        <p:spPr>
          <a:xfrm>
            <a:off x="3203848" y="2361003"/>
            <a:ext cx="4870244" cy="477054"/>
          </a:xfrm>
          <a:prstGeom prst="rect">
            <a:avLst/>
          </a:prstGeom>
          <a:noFill/>
        </p:spPr>
        <p:txBody>
          <a:bodyPr wrap="none" rtlCol="0">
            <a:spAutoFit/>
          </a:bodyPr>
          <a:lstStyle/>
          <a:p>
            <a:r>
              <a:rPr kumimoji="1" lang="ja-JP" altLang="en-US" sz="2500" dirty="0" smtClean="0">
                <a:ln w="0">
                  <a:solidFill>
                    <a:srgbClr val="FF0000"/>
                  </a:solidFill>
                </a:ln>
                <a:solidFill>
                  <a:srgbClr val="FF0000"/>
                </a:solidFill>
              </a:rPr>
              <a:t>会員相互の声がけによる意識啓蒙</a:t>
            </a:r>
            <a:endParaRPr kumimoji="1" lang="ja-JP" altLang="en-US" sz="2500" dirty="0">
              <a:ln w="0">
                <a:solidFill>
                  <a:srgbClr val="FF0000"/>
                </a:solidFill>
              </a:ln>
              <a:solidFill>
                <a:srgbClr val="FF0000"/>
              </a:solidFill>
            </a:endParaRPr>
          </a:p>
        </p:txBody>
      </p:sp>
      <p:sp>
        <p:nvSpPr>
          <p:cNvPr id="14" name="テキスト ボックス 13"/>
          <p:cNvSpPr txBox="1"/>
          <p:nvPr/>
        </p:nvSpPr>
        <p:spPr>
          <a:xfrm>
            <a:off x="1210174" y="2358368"/>
            <a:ext cx="1467068" cy="477054"/>
          </a:xfrm>
          <a:prstGeom prst="rect">
            <a:avLst/>
          </a:prstGeom>
          <a:noFill/>
        </p:spPr>
        <p:txBody>
          <a:bodyPr wrap="none" rtlCol="0">
            <a:spAutoFit/>
          </a:bodyPr>
          <a:lstStyle/>
          <a:p>
            <a:pPr algn="ctr"/>
            <a:r>
              <a:rPr lang="ja-JP" altLang="en-US" sz="2500" dirty="0" smtClean="0">
                <a:ln w="0">
                  <a:solidFill>
                    <a:schemeClr val="bg1"/>
                  </a:solidFill>
                </a:ln>
                <a:solidFill>
                  <a:schemeClr val="bg1"/>
                </a:solidFill>
              </a:rPr>
              <a:t>一声運動</a:t>
            </a:r>
            <a:endParaRPr kumimoji="1" lang="ja-JP" altLang="en-US" sz="2500" dirty="0">
              <a:ln w="0">
                <a:solidFill>
                  <a:schemeClr val="bg1"/>
                </a:solidFill>
              </a:ln>
              <a:solidFill>
                <a:schemeClr val="bg1"/>
              </a:solidFill>
            </a:endParaRPr>
          </a:p>
        </p:txBody>
      </p:sp>
      <p:sp>
        <p:nvSpPr>
          <p:cNvPr id="15" name="テキスト ボックス 14"/>
          <p:cNvSpPr txBox="1"/>
          <p:nvPr/>
        </p:nvSpPr>
        <p:spPr>
          <a:xfrm>
            <a:off x="3311860" y="3387912"/>
            <a:ext cx="4424609" cy="477054"/>
          </a:xfrm>
          <a:prstGeom prst="rect">
            <a:avLst/>
          </a:prstGeom>
          <a:noFill/>
        </p:spPr>
        <p:txBody>
          <a:bodyPr wrap="none" rtlCol="0">
            <a:spAutoFit/>
          </a:bodyPr>
          <a:lstStyle/>
          <a:p>
            <a:r>
              <a:rPr lang="ja-JP" altLang="en-US" sz="2500" dirty="0" smtClean="0">
                <a:ln w="0">
                  <a:solidFill>
                    <a:srgbClr val="FF0000"/>
                  </a:solidFill>
                </a:ln>
                <a:solidFill>
                  <a:srgbClr val="FF0000"/>
                </a:solidFill>
              </a:rPr>
              <a:t>新入会員から見たクラブの評価</a:t>
            </a:r>
            <a:endParaRPr kumimoji="1" lang="ja-JP" altLang="en-US" sz="2500" dirty="0">
              <a:ln w="0">
                <a:solidFill>
                  <a:srgbClr val="FF0000"/>
                </a:solidFill>
              </a:ln>
              <a:solidFill>
                <a:srgbClr val="FF0000"/>
              </a:solidFill>
            </a:endParaRPr>
          </a:p>
        </p:txBody>
      </p:sp>
      <p:sp>
        <p:nvSpPr>
          <p:cNvPr id="16" name="テキスト ボックス 15"/>
          <p:cNvSpPr txBox="1"/>
          <p:nvPr/>
        </p:nvSpPr>
        <p:spPr>
          <a:xfrm>
            <a:off x="2958746" y="5805213"/>
            <a:ext cx="3326552" cy="630942"/>
          </a:xfrm>
          <a:prstGeom prst="rect">
            <a:avLst/>
          </a:prstGeom>
          <a:solidFill>
            <a:srgbClr val="FF0000"/>
          </a:solidFill>
        </p:spPr>
        <p:txBody>
          <a:bodyPr wrap="none" rtlCol="0">
            <a:spAutoFit/>
          </a:bodyPr>
          <a:lstStyle/>
          <a:p>
            <a:r>
              <a:rPr lang="ja-JP" altLang="en-US" sz="3500" dirty="0">
                <a:ln w="0">
                  <a:solidFill>
                    <a:schemeClr val="bg1"/>
                  </a:solidFill>
                </a:ln>
                <a:solidFill>
                  <a:schemeClr val="bg1"/>
                </a:solidFill>
              </a:rPr>
              <a:t>会員</a:t>
            </a:r>
            <a:r>
              <a:rPr lang="ja-JP" altLang="en-US" sz="3500" dirty="0" smtClean="0">
                <a:ln w="0">
                  <a:solidFill>
                    <a:schemeClr val="bg1"/>
                  </a:solidFill>
                </a:ln>
                <a:solidFill>
                  <a:schemeClr val="bg1"/>
                </a:solidFill>
              </a:rPr>
              <a:t>基盤の強化</a:t>
            </a:r>
            <a:endParaRPr kumimoji="1" lang="ja-JP" altLang="en-US" sz="3500" dirty="0">
              <a:ln w="0">
                <a:solidFill>
                  <a:schemeClr val="bg1"/>
                </a:solidFill>
              </a:ln>
              <a:solidFill>
                <a:schemeClr val="bg1"/>
              </a:solidFill>
            </a:endParaRPr>
          </a:p>
        </p:txBody>
      </p:sp>
      <p:sp>
        <p:nvSpPr>
          <p:cNvPr id="18" name="円/楕円 17"/>
          <p:cNvSpPr/>
          <p:nvPr/>
        </p:nvSpPr>
        <p:spPr>
          <a:xfrm>
            <a:off x="935596" y="3338407"/>
            <a:ext cx="2016224" cy="576064"/>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210174" y="3387912"/>
            <a:ext cx="1560042" cy="477054"/>
          </a:xfrm>
          <a:prstGeom prst="rect">
            <a:avLst/>
          </a:prstGeom>
          <a:noFill/>
        </p:spPr>
        <p:txBody>
          <a:bodyPr wrap="none" rtlCol="0">
            <a:spAutoFit/>
          </a:bodyPr>
          <a:lstStyle/>
          <a:p>
            <a:pPr algn="ctr"/>
            <a:r>
              <a:rPr lang="ja-JP" altLang="en-US" sz="2500" dirty="0" smtClean="0">
                <a:ln w="0">
                  <a:solidFill>
                    <a:schemeClr val="bg1"/>
                  </a:solidFill>
                </a:ln>
                <a:solidFill>
                  <a:schemeClr val="bg1"/>
                </a:solidFill>
              </a:rPr>
              <a:t>魅力づくり</a:t>
            </a:r>
            <a:endParaRPr kumimoji="1" lang="ja-JP" altLang="en-US" sz="2500" dirty="0">
              <a:ln w="0">
                <a:solidFill>
                  <a:schemeClr val="bg1"/>
                </a:solidFill>
              </a:ln>
              <a:solidFill>
                <a:schemeClr val="bg1"/>
              </a:solidFill>
            </a:endParaRPr>
          </a:p>
        </p:txBody>
      </p:sp>
      <p:sp>
        <p:nvSpPr>
          <p:cNvPr id="4" name="下矢印 3"/>
          <p:cNvSpPr/>
          <p:nvPr/>
        </p:nvSpPr>
        <p:spPr>
          <a:xfrm>
            <a:off x="4183317" y="5084697"/>
            <a:ext cx="771468" cy="540060"/>
          </a:xfrm>
          <a:prstGeom prst="downArrow">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20" name="円/楕円 19"/>
          <p:cNvSpPr/>
          <p:nvPr/>
        </p:nvSpPr>
        <p:spPr>
          <a:xfrm>
            <a:off x="1036490" y="4456325"/>
            <a:ext cx="2016224" cy="576064"/>
          </a:xfrm>
          <a:prstGeom prst="ellipse">
            <a:avLst/>
          </a:prstGeom>
          <a:solidFill>
            <a:srgbClr val="00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256662" y="4510945"/>
            <a:ext cx="1467068" cy="477054"/>
          </a:xfrm>
          <a:prstGeom prst="rect">
            <a:avLst/>
          </a:prstGeom>
          <a:noFill/>
        </p:spPr>
        <p:txBody>
          <a:bodyPr wrap="none" rtlCol="0">
            <a:spAutoFit/>
          </a:bodyPr>
          <a:lstStyle/>
          <a:p>
            <a:pPr algn="ctr"/>
            <a:r>
              <a:rPr lang="ja-JP" altLang="en-US" sz="2500" dirty="0" smtClean="0">
                <a:ln w="0">
                  <a:solidFill>
                    <a:schemeClr val="bg1"/>
                  </a:solidFill>
                </a:ln>
                <a:solidFill>
                  <a:schemeClr val="bg1"/>
                </a:solidFill>
              </a:rPr>
              <a:t>奉仕事業</a:t>
            </a:r>
            <a:endParaRPr kumimoji="1" lang="ja-JP" altLang="en-US" sz="2500" dirty="0">
              <a:ln w="0">
                <a:solidFill>
                  <a:schemeClr val="bg1"/>
                </a:solidFill>
              </a:ln>
              <a:solidFill>
                <a:schemeClr val="bg1"/>
              </a:solidFill>
            </a:endParaRPr>
          </a:p>
        </p:txBody>
      </p:sp>
      <p:sp>
        <p:nvSpPr>
          <p:cNvPr id="22" name="テキスト ボックス 21"/>
          <p:cNvSpPr txBox="1"/>
          <p:nvPr/>
        </p:nvSpPr>
        <p:spPr>
          <a:xfrm>
            <a:off x="3311860" y="4532571"/>
            <a:ext cx="4903907" cy="477054"/>
          </a:xfrm>
          <a:prstGeom prst="rect">
            <a:avLst/>
          </a:prstGeom>
          <a:noFill/>
        </p:spPr>
        <p:txBody>
          <a:bodyPr wrap="none" rtlCol="0">
            <a:spAutoFit/>
          </a:bodyPr>
          <a:lstStyle/>
          <a:p>
            <a:r>
              <a:rPr lang="ja-JP" altLang="en-US" sz="2500" dirty="0" smtClean="0">
                <a:ln w="0">
                  <a:solidFill>
                    <a:srgbClr val="FF0000"/>
                  </a:solidFill>
                </a:ln>
                <a:solidFill>
                  <a:srgbClr val="FF0000"/>
                </a:solidFill>
              </a:rPr>
              <a:t>参加したいと思う奉仕プロジェクトを</a:t>
            </a:r>
            <a:endParaRPr kumimoji="1" lang="ja-JP" altLang="en-US" sz="2500" dirty="0">
              <a:ln w="0">
                <a:solidFill>
                  <a:srgbClr val="FF0000"/>
                </a:solidFill>
              </a:ln>
              <a:solidFill>
                <a:srgbClr val="FF0000"/>
              </a:solidFill>
            </a:endParaRPr>
          </a:p>
        </p:txBody>
      </p:sp>
    </p:spTree>
    <p:extLst>
      <p:ext uri="{BB962C8B-B14F-4D97-AF65-F5344CB8AC3E}">
        <p14:creationId xmlns:p14="http://schemas.microsoft.com/office/powerpoint/2010/main" val="10039863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1223628" y="368660"/>
            <a:ext cx="7056784" cy="396944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407" y="4653136"/>
            <a:ext cx="7515225" cy="2076450"/>
          </a:xfrm>
          <a:prstGeom prst="rect">
            <a:avLst/>
          </a:prstGeom>
        </p:spPr>
      </p:pic>
    </p:spTree>
    <p:extLst>
      <p:ext uri="{BB962C8B-B14F-4D97-AF65-F5344CB8AC3E}">
        <p14:creationId xmlns:p14="http://schemas.microsoft.com/office/powerpoint/2010/main" val="818285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371583" y="2192373"/>
            <a:ext cx="6468792" cy="3862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62199" y="6228219"/>
            <a:ext cx="8638293" cy="584775"/>
          </a:xfrm>
          <a:prstGeom prst="rect">
            <a:avLst/>
          </a:prstGeom>
          <a:solidFill>
            <a:schemeClr val="bg1"/>
          </a:solidFill>
        </p:spPr>
        <p:txBody>
          <a:bodyPr wrap="square" rtlCol="0">
            <a:spAutoFit/>
          </a:bodyPr>
          <a:lstStyle/>
          <a:p>
            <a:r>
              <a:rPr lang="en-US" altLang="ja-JP" sz="3200" dirty="0" smtClean="0">
                <a:solidFill>
                  <a:srgbClr val="FF0000"/>
                </a:solidFill>
              </a:rPr>
              <a:t>※</a:t>
            </a:r>
            <a:r>
              <a:rPr lang="ja-JP" altLang="en-US" sz="3200" dirty="0" smtClean="0">
                <a:solidFill>
                  <a:srgbClr val="FF0000"/>
                </a:solidFill>
              </a:rPr>
              <a:t>規定審議会で従来型クラブとの区別がなくなる</a:t>
            </a:r>
            <a:r>
              <a:rPr lang="en-US" altLang="ja-JP" sz="3200" dirty="0" smtClean="0">
                <a:solidFill>
                  <a:srgbClr val="FF0000"/>
                </a:solidFill>
              </a:rPr>
              <a:t> </a:t>
            </a:r>
            <a:endParaRPr lang="ja-JP" altLang="en-US" sz="3200" dirty="0">
              <a:solidFill>
                <a:srgbClr val="FF0000"/>
              </a:solidFill>
            </a:endParaRPr>
          </a:p>
        </p:txBody>
      </p:sp>
      <p:sp>
        <p:nvSpPr>
          <p:cNvPr id="9" name="タイトル 1"/>
          <p:cNvSpPr>
            <a:spLocks noGrp="1"/>
          </p:cNvSpPr>
          <p:nvPr>
            <p:ph type="title"/>
          </p:nvPr>
        </p:nvSpPr>
        <p:spPr>
          <a:xfrm>
            <a:off x="491179" y="515223"/>
            <a:ext cx="8229600" cy="396044"/>
          </a:xfrm>
        </p:spPr>
        <p:txBody>
          <a:bodyPr>
            <a:noAutofit/>
          </a:bodyPr>
          <a:lstStyle/>
          <a:p>
            <a:pPr algn="r"/>
            <a:r>
              <a:rPr kumimoji="1" lang="en-US" altLang="ja-JP" sz="2000" b="1" i="1" dirty="0" smtClean="0"/>
              <a:t>		</a:t>
            </a:r>
            <a:r>
              <a:rPr kumimoji="1" lang="ja-JP" altLang="en-US" sz="2000" b="1" i="1" dirty="0" smtClean="0"/>
              <a:t>会員増強・拡大委員会</a:t>
            </a:r>
            <a:endParaRPr kumimoji="1" lang="ja-JP" altLang="en-US" sz="2000" b="1" i="1"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10" name="コンテンツ プレースホルダー 2"/>
          <p:cNvSpPr>
            <a:spLocks noGrp="1"/>
          </p:cNvSpPr>
          <p:nvPr>
            <p:ph idx="1"/>
          </p:nvPr>
        </p:nvSpPr>
        <p:spPr>
          <a:xfrm>
            <a:off x="2195736" y="2312876"/>
            <a:ext cx="6299853" cy="3746166"/>
          </a:xfrm>
        </p:spPr>
        <p:txBody>
          <a:bodyPr>
            <a:normAutofit/>
          </a:bodyPr>
          <a:lstStyle/>
          <a:p>
            <a:pPr marL="0" indent="0">
              <a:buNone/>
            </a:pPr>
            <a:r>
              <a:rPr lang="ja-JP" altLang="en-US" sz="1800" dirty="0" smtClean="0"/>
              <a:t>・年会費が６</a:t>
            </a:r>
            <a:r>
              <a:rPr lang="en-US" altLang="ja-JP" sz="1800" dirty="0" smtClean="0"/>
              <a:t>〜</a:t>
            </a:r>
            <a:r>
              <a:rPr lang="ja-JP" altLang="en-US" sz="1800" dirty="0" smtClean="0"/>
              <a:t>７万と安価である</a:t>
            </a:r>
            <a:endParaRPr lang="en-US" altLang="ja-JP" sz="1800" dirty="0" smtClean="0"/>
          </a:p>
          <a:p>
            <a:pPr marL="0" indent="0">
              <a:buNone/>
            </a:pPr>
            <a:r>
              <a:rPr lang="ja-JP" altLang="en-US" sz="1800" dirty="0" smtClean="0"/>
              <a:t>・地区内、地区外、海外と会員が広範囲</a:t>
            </a:r>
            <a:endParaRPr lang="en-US" altLang="ja-JP" sz="1800" dirty="0" smtClean="0"/>
          </a:p>
          <a:p>
            <a:pPr marL="0" indent="0">
              <a:buNone/>
            </a:pPr>
            <a:r>
              <a:rPr lang="ja-JP" altLang="en-US" sz="1800" dirty="0" smtClean="0"/>
              <a:t>・会員が１００％地区内のクラブもある</a:t>
            </a:r>
            <a:endParaRPr lang="en-US" altLang="ja-JP" sz="1800" dirty="0" smtClean="0"/>
          </a:p>
          <a:p>
            <a:pPr marL="0" indent="0">
              <a:buNone/>
            </a:pPr>
            <a:r>
              <a:rPr lang="ja-JP" altLang="en-US" sz="1800" dirty="0" smtClean="0"/>
              <a:t>・多国籍が集まっているクラブ</a:t>
            </a:r>
            <a:endParaRPr lang="en-US" altLang="ja-JP" sz="1800" dirty="0" smtClean="0"/>
          </a:p>
          <a:p>
            <a:pPr marL="0" indent="0">
              <a:buNone/>
            </a:pPr>
            <a:r>
              <a:rPr lang="ja-JP" altLang="en-US" sz="1800" dirty="0" smtClean="0"/>
              <a:t>・学友生や学友ＯＢが中心のクラブもある</a:t>
            </a:r>
            <a:endParaRPr lang="en-US" altLang="ja-JP" sz="1800" dirty="0" smtClean="0"/>
          </a:p>
          <a:p>
            <a:pPr marL="0" indent="0">
              <a:buNone/>
            </a:pPr>
            <a:r>
              <a:rPr lang="ja-JP" altLang="en-US" sz="1800" dirty="0" smtClean="0"/>
              <a:t>・元ロータリアンも多数いる</a:t>
            </a:r>
            <a:endParaRPr lang="en-US" altLang="ja-JP" sz="1800" dirty="0" smtClean="0"/>
          </a:p>
          <a:p>
            <a:pPr marL="0" indent="0">
              <a:buNone/>
            </a:pPr>
            <a:r>
              <a:rPr lang="ja-JP" altLang="en-US" sz="1800" dirty="0" smtClean="0"/>
              <a:t>・ＳＮＳ、チャットなど連絡網オンライン化</a:t>
            </a:r>
            <a:endParaRPr lang="en-US" altLang="ja-JP" sz="1800" dirty="0" smtClean="0"/>
          </a:p>
          <a:p>
            <a:pPr marL="0" indent="0">
              <a:buNone/>
            </a:pPr>
            <a:r>
              <a:rPr lang="ja-JP" altLang="en-US" sz="1800" dirty="0" smtClean="0"/>
              <a:t>・理事会等は実会合しているクラブもある</a:t>
            </a:r>
            <a:endParaRPr lang="en-US" altLang="ja-JP" sz="1800" dirty="0" smtClean="0"/>
          </a:p>
          <a:p>
            <a:pPr marL="0" indent="0">
              <a:buNone/>
            </a:pPr>
            <a:r>
              <a:rPr lang="ja-JP" altLang="en-US" sz="1800" dirty="0" smtClean="0"/>
              <a:t>・定期的に集まって例会や事業もしている</a:t>
            </a:r>
            <a:endParaRPr lang="en-US" altLang="ja-JP" sz="1800" dirty="0" smtClean="0"/>
          </a:p>
          <a:p>
            <a:pPr marL="0" indent="0">
              <a:buNone/>
            </a:pPr>
            <a:r>
              <a:rPr lang="ja-JP" altLang="en-US" sz="1800" dirty="0" smtClean="0"/>
              <a:t>・奉仕事業も従来型クラブと変わりなくされている</a:t>
            </a:r>
            <a:endParaRPr lang="en-US" altLang="ja-JP" sz="1800" dirty="0" smtClean="0"/>
          </a:p>
        </p:txBody>
      </p:sp>
      <p:sp>
        <p:nvSpPr>
          <p:cNvPr id="11" name="コンテンツ プレースホルダー 2"/>
          <p:cNvSpPr txBox="1">
            <a:spLocks/>
          </p:cNvSpPr>
          <p:nvPr/>
        </p:nvSpPr>
        <p:spPr>
          <a:xfrm>
            <a:off x="1187624" y="2322560"/>
            <a:ext cx="4283629" cy="37461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800" dirty="0" smtClean="0"/>
          </a:p>
        </p:txBody>
      </p:sp>
      <p:sp>
        <p:nvSpPr>
          <p:cNvPr id="13" name="テキスト ボックス 12"/>
          <p:cNvSpPr txBox="1"/>
          <p:nvPr/>
        </p:nvSpPr>
        <p:spPr>
          <a:xfrm>
            <a:off x="1371582" y="1224348"/>
            <a:ext cx="7924817" cy="938719"/>
          </a:xfrm>
          <a:prstGeom prst="rect">
            <a:avLst/>
          </a:prstGeom>
          <a:solidFill>
            <a:schemeClr val="bg1"/>
          </a:solidFill>
        </p:spPr>
        <p:txBody>
          <a:bodyPr wrap="square" rtlCol="0">
            <a:spAutoFit/>
          </a:bodyPr>
          <a:lstStyle/>
          <a:p>
            <a:r>
              <a:rPr lang="ja-JP" altLang="en-US" sz="5500" b="1" dirty="0" smtClean="0">
                <a:solidFill>
                  <a:srgbClr val="00B0F0"/>
                </a:solidFill>
              </a:rPr>
              <a:t>◇　Ｅクラブの</a:t>
            </a:r>
            <a:r>
              <a:rPr lang="ja-JP" altLang="en-US" sz="5500" b="1" dirty="0">
                <a:solidFill>
                  <a:srgbClr val="00B0F0"/>
                </a:solidFill>
              </a:rPr>
              <a:t>特徴</a:t>
            </a:r>
          </a:p>
        </p:txBody>
      </p:sp>
    </p:spTree>
    <p:extLst>
      <p:ext uri="{BB962C8B-B14F-4D97-AF65-F5344CB8AC3E}">
        <p14:creationId xmlns:p14="http://schemas.microsoft.com/office/powerpoint/2010/main" val="4127639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62199" y="6228219"/>
            <a:ext cx="8638293" cy="584775"/>
          </a:xfrm>
          <a:prstGeom prst="rect">
            <a:avLst/>
          </a:prstGeom>
          <a:solidFill>
            <a:schemeClr val="bg1"/>
          </a:solidFill>
        </p:spPr>
        <p:txBody>
          <a:bodyPr wrap="square" rtlCol="0">
            <a:spAutoFit/>
          </a:bodyPr>
          <a:lstStyle/>
          <a:p>
            <a:r>
              <a:rPr lang="en-US" altLang="ja-JP" sz="3200" dirty="0" smtClean="0">
                <a:solidFill>
                  <a:srgbClr val="FF0000"/>
                </a:solidFill>
              </a:rPr>
              <a:t> </a:t>
            </a:r>
            <a:endParaRPr lang="ja-JP" altLang="en-US" sz="3200" dirty="0">
              <a:solidFill>
                <a:srgbClr val="FF0000"/>
              </a:solidFill>
            </a:endParaRPr>
          </a:p>
        </p:txBody>
      </p:sp>
      <p:sp>
        <p:nvSpPr>
          <p:cNvPr id="9" name="タイトル 1"/>
          <p:cNvSpPr>
            <a:spLocks noGrp="1"/>
          </p:cNvSpPr>
          <p:nvPr>
            <p:ph type="title"/>
          </p:nvPr>
        </p:nvSpPr>
        <p:spPr>
          <a:xfrm>
            <a:off x="491179" y="515223"/>
            <a:ext cx="8229600" cy="396044"/>
          </a:xfrm>
        </p:spPr>
        <p:txBody>
          <a:bodyPr>
            <a:noAutofit/>
          </a:bodyPr>
          <a:lstStyle/>
          <a:p>
            <a:pPr algn="r"/>
            <a:r>
              <a:rPr kumimoji="1" lang="en-US" altLang="ja-JP" sz="2000" b="1" i="1" dirty="0" smtClean="0"/>
              <a:t>		</a:t>
            </a:r>
            <a:r>
              <a:rPr kumimoji="1" lang="ja-JP" altLang="en-US" sz="2000" b="1" i="1" dirty="0" smtClean="0"/>
              <a:t>会員増強・拡大委員会</a:t>
            </a:r>
            <a:endParaRPr kumimoji="1" lang="ja-JP" altLang="en-US" sz="2000" b="1" i="1"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11" name="コンテンツ プレースホルダー 2"/>
          <p:cNvSpPr txBox="1">
            <a:spLocks/>
          </p:cNvSpPr>
          <p:nvPr/>
        </p:nvSpPr>
        <p:spPr>
          <a:xfrm>
            <a:off x="1187624" y="2322560"/>
            <a:ext cx="4283629" cy="37461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800" dirty="0" smtClean="0"/>
          </a:p>
        </p:txBody>
      </p:sp>
      <p:sp>
        <p:nvSpPr>
          <p:cNvPr id="13" name="テキスト ボックス 12"/>
          <p:cNvSpPr txBox="1"/>
          <p:nvPr/>
        </p:nvSpPr>
        <p:spPr>
          <a:xfrm>
            <a:off x="362199" y="1224348"/>
            <a:ext cx="8407581" cy="938719"/>
          </a:xfrm>
          <a:prstGeom prst="rect">
            <a:avLst/>
          </a:prstGeom>
          <a:solidFill>
            <a:schemeClr val="bg1"/>
          </a:solidFill>
        </p:spPr>
        <p:txBody>
          <a:bodyPr wrap="square" rtlCol="0">
            <a:spAutoFit/>
          </a:bodyPr>
          <a:lstStyle/>
          <a:p>
            <a:r>
              <a:rPr lang="ja-JP" altLang="en-US" sz="5500" b="1" dirty="0" smtClean="0">
                <a:solidFill>
                  <a:srgbClr val="00B0F0"/>
                </a:solidFill>
              </a:rPr>
              <a:t>◇　</a:t>
            </a:r>
            <a:r>
              <a:rPr lang="ja-JP" altLang="en-US" sz="4400" b="1" dirty="0" smtClean="0">
                <a:solidFill>
                  <a:srgbClr val="00B0F0"/>
                </a:solidFill>
              </a:rPr>
              <a:t>故</a:t>
            </a:r>
            <a:r>
              <a:rPr lang="ja-JP" altLang="en-US" sz="5500" b="1" dirty="0" smtClean="0">
                <a:solidFill>
                  <a:srgbClr val="00B0F0"/>
                </a:solidFill>
              </a:rPr>
              <a:t>堀場雅夫氏とＥクラブ</a:t>
            </a:r>
            <a:endParaRPr lang="ja-JP" altLang="en-US" sz="5500" b="1" dirty="0">
              <a:solidFill>
                <a:srgbClr val="00B0F0"/>
              </a:solidFill>
            </a:endParaRPr>
          </a:p>
        </p:txBody>
      </p:sp>
      <p:pic>
        <p:nvPicPr>
          <p:cNvPr id="3" name="コンテンツ プレースホルダー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59554" y="2322560"/>
            <a:ext cx="2959494" cy="3710979"/>
          </a:xfrm>
        </p:spPr>
      </p:pic>
      <p:pic>
        <p:nvPicPr>
          <p:cNvPr id="4" name="図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9048" y="2272331"/>
            <a:ext cx="2758009" cy="3808466"/>
          </a:xfrm>
          <a:prstGeom prst="rect">
            <a:avLst/>
          </a:prstGeom>
        </p:spPr>
      </p:pic>
      <p:pic>
        <p:nvPicPr>
          <p:cNvPr id="6" name="図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77057" y="2322560"/>
            <a:ext cx="2892723" cy="3746166"/>
          </a:xfrm>
          <a:prstGeom prst="rect">
            <a:avLst/>
          </a:prstGeom>
        </p:spPr>
      </p:pic>
    </p:spTree>
    <p:extLst>
      <p:ext uri="{BB962C8B-B14F-4D97-AF65-F5344CB8AC3E}">
        <p14:creationId xmlns:p14="http://schemas.microsoft.com/office/powerpoint/2010/main" val="33385472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p:nvPr>
        </p:nvSpPr>
        <p:spPr>
          <a:xfrm>
            <a:off x="491179" y="515223"/>
            <a:ext cx="8229600" cy="396044"/>
          </a:xfrm>
        </p:spPr>
        <p:txBody>
          <a:bodyPr>
            <a:noAutofit/>
          </a:bodyPr>
          <a:lstStyle/>
          <a:p>
            <a:pPr algn="r"/>
            <a:r>
              <a:rPr kumimoji="1" lang="en-US" altLang="ja-JP" sz="2000" b="1" i="1" dirty="0" smtClean="0"/>
              <a:t>		</a:t>
            </a:r>
            <a:r>
              <a:rPr kumimoji="1" lang="ja-JP" altLang="en-US" sz="2000" b="1" i="1" dirty="0" smtClean="0"/>
              <a:t>会員増強・拡大委員会</a:t>
            </a:r>
            <a:endParaRPr kumimoji="1" lang="ja-JP" altLang="en-US" sz="2000" b="1" i="1"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10" name="コンテンツ プレースホルダー 2"/>
          <p:cNvSpPr>
            <a:spLocks noGrp="1"/>
          </p:cNvSpPr>
          <p:nvPr>
            <p:ph idx="1"/>
          </p:nvPr>
        </p:nvSpPr>
        <p:spPr>
          <a:xfrm>
            <a:off x="578333" y="2322560"/>
            <a:ext cx="7956884" cy="4176464"/>
          </a:xfrm>
        </p:spPr>
        <p:txBody>
          <a:bodyPr>
            <a:normAutofit fontScale="85000" lnSpcReduction="20000"/>
          </a:bodyPr>
          <a:lstStyle/>
          <a:p>
            <a:pPr fontAlgn="base"/>
            <a:r>
              <a:rPr lang="ja-JP" altLang="en-US" sz="1800" dirty="0"/>
              <a:t>メークアップ</a:t>
            </a:r>
            <a:r>
              <a:rPr lang="ja-JP" altLang="en-US" sz="1800" dirty="0" smtClean="0"/>
              <a:t>方法　　</a:t>
            </a:r>
            <a:r>
              <a:rPr lang="en-US" altLang="ja-JP" sz="1600" dirty="0"/>
              <a:t> </a:t>
            </a:r>
            <a:r>
              <a:rPr lang="en-US" altLang="ja-JP" sz="1600" dirty="0">
                <a:hlinkClick r:id="rId4"/>
              </a:rPr>
              <a:t>http://rotaryeclub2650japan.org/</a:t>
            </a:r>
            <a:endParaRPr lang="ja-JP" altLang="en-US" sz="1800" dirty="0"/>
          </a:p>
          <a:p>
            <a:pPr marL="0" indent="0" fontAlgn="base">
              <a:buNone/>
            </a:pPr>
            <a:r>
              <a:rPr lang="en-US" altLang="ja-JP" sz="1800" dirty="0" smtClean="0"/>
              <a:t>STEP</a:t>
            </a:r>
            <a:r>
              <a:rPr lang="ja-JP" altLang="en-US" sz="1800" dirty="0" smtClean="0"/>
              <a:t>　１</a:t>
            </a:r>
            <a:endParaRPr lang="en-US" altLang="ja-JP" sz="1800" dirty="0" smtClean="0"/>
          </a:p>
          <a:p>
            <a:pPr marL="0" indent="0" fontAlgn="base">
              <a:buNone/>
            </a:pPr>
            <a:r>
              <a:rPr lang="ja-JP" altLang="en-US" sz="1800" dirty="0" smtClean="0"/>
              <a:t>「</a:t>
            </a:r>
            <a:r>
              <a:rPr lang="ja-JP" altLang="en-US" sz="1800" dirty="0"/>
              <a:t>メークアップはこちら」ボタンからメークアップの議題に対する投稿を記入するページへ移動してください。</a:t>
            </a:r>
          </a:p>
          <a:p>
            <a:pPr marL="0" indent="0" fontAlgn="base">
              <a:buNone/>
            </a:pPr>
            <a:r>
              <a:rPr lang="en-US" altLang="ja-JP" sz="1800" dirty="0" smtClean="0"/>
              <a:t>STEP</a:t>
            </a:r>
            <a:r>
              <a:rPr lang="ja-JP" altLang="en-US" sz="1800" dirty="0" smtClean="0"/>
              <a:t>　２</a:t>
            </a:r>
            <a:endParaRPr lang="en-US" altLang="ja-JP" sz="1800" dirty="0" smtClean="0"/>
          </a:p>
          <a:p>
            <a:pPr marL="0" indent="0" fontAlgn="base">
              <a:buNone/>
            </a:pPr>
            <a:r>
              <a:rPr lang="ja-JP" altLang="en-US" sz="1800" dirty="0" smtClean="0"/>
              <a:t>議題</a:t>
            </a:r>
            <a:r>
              <a:rPr lang="ja-JP" altLang="en-US" sz="1800" dirty="0"/>
              <a:t>に対して</a:t>
            </a:r>
            <a:r>
              <a:rPr lang="en-US" altLang="ja-JP" sz="1800" dirty="0"/>
              <a:t>300</a:t>
            </a:r>
            <a:r>
              <a:rPr lang="ja-JP" altLang="en-US" sz="1800" dirty="0"/>
              <a:t>文字以上～</a:t>
            </a:r>
            <a:r>
              <a:rPr lang="en-US" altLang="ja-JP" sz="1800" dirty="0"/>
              <a:t>1,000</a:t>
            </a:r>
            <a:r>
              <a:rPr lang="ja-JP" altLang="en-US" sz="1800" dirty="0"/>
              <a:t>文字以内で意見等を投稿してください。その際に、氏名・メールアドレス・所属クラブをご記入ください。</a:t>
            </a:r>
            <a:r>
              <a:rPr lang="ja-JP" altLang="en-US" sz="1800" b="1" dirty="0"/>
              <a:t>（</a:t>
            </a:r>
            <a:r>
              <a:rPr lang="en-US" altLang="ja-JP" sz="1800" b="1" dirty="0"/>
              <a:t>300</a:t>
            </a:r>
            <a:r>
              <a:rPr lang="ja-JP" altLang="en-US" sz="1800" b="1" dirty="0"/>
              <a:t>文字未満の場合は</a:t>
            </a:r>
            <a:r>
              <a:rPr lang="en-US" altLang="ja-JP" sz="1800" b="1" dirty="0"/>
              <a:t>Make-Up</a:t>
            </a:r>
            <a:r>
              <a:rPr lang="ja-JP" altLang="en-US" sz="1800" b="1" dirty="0"/>
              <a:t>が認められませんのでご注意ください。）</a:t>
            </a:r>
            <a:endParaRPr lang="ja-JP" altLang="en-US" sz="1800" dirty="0"/>
          </a:p>
          <a:p>
            <a:pPr marL="0" indent="0" fontAlgn="base">
              <a:buNone/>
            </a:pPr>
            <a:r>
              <a:rPr lang="en-US" altLang="ja-JP" sz="1800" dirty="0" smtClean="0"/>
              <a:t>STEP</a:t>
            </a:r>
            <a:r>
              <a:rPr lang="ja-JP" altLang="en-US" sz="1800" dirty="0" smtClean="0"/>
              <a:t>　３</a:t>
            </a:r>
            <a:endParaRPr lang="en-US" altLang="ja-JP" sz="1800" dirty="0" smtClean="0"/>
          </a:p>
          <a:p>
            <a:pPr marL="0" indent="0" fontAlgn="base">
              <a:buNone/>
            </a:pPr>
            <a:r>
              <a:rPr lang="ja-JP" altLang="en-US" sz="1800" dirty="0" smtClean="0"/>
              <a:t>メークアップ</a:t>
            </a:r>
            <a:r>
              <a:rPr lang="ja-JP" altLang="en-US" sz="1800" dirty="0"/>
              <a:t>証明書の発行手数料として￥</a:t>
            </a:r>
            <a:r>
              <a:rPr lang="en-US" altLang="ja-JP" sz="1800" dirty="0"/>
              <a:t>1,000</a:t>
            </a:r>
            <a:r>
              <a:rPr lang="ja-JP" altLang="en-US" sz="1800" dirty="0"/>
              <a:t>（税込）が必要となります。お支払方法はカードでの決済となりますので、そのまま決済処理ページへ進みお手続き下さい。</a:t>
            </a:r>
            <a:r>
              <a:rPr lang="ja-JP" altLang="en-US" sz="1800" b="1" dirty="0"/>
              <a:t>お支払方法はクレジットカード（</a:t>
            </a:r>
            <a:r>
              <a:rPr lang="en-US" altLang="ja-JP" sz="1800" b="1" dirty="0"/>
              <a:t>VISA </a:t>
            </a:r>
            <a:r>
              <a:rPr lang="ja-JP" altLang="en-US" sz="1800" b="1" dirty="0"/>
              <a:t>・ </a:t>
            </a:r>
            <a:r>
              <a:rPr lang="en-US" altLang="ja-JP" sz="1800" b="1" dirty="0"/>
              <a:t>MASTER Card</a:t>
            </a:r>
            <a:r>
              <a:rPr lang="ja-JP" altLang="en-US" sz="1800" b="1" dirty="0"/>
              <a:t>）での決済となります。</a:t>
            </a:r>
            <a:endParaRPr lang="ja-JP" altLang="en-US" sz="1800" dirty="0"/>
          </a:p>
          <a:p>
            <a:pPr marL="0" indent="0" fontAlgn="base">
              <a:buNone/>
            </a:pPr>
            <a:r>
              <a:rPr lang="en-US" altLang="ja-JP" sz="1800" dirty="0" smtClean="0"/>
              <a:t>STEP</a:t>
            </a:r>
            <a:r>
              <a:rPr lang="ja-JP" altLang="en-US" sz="1800" dirty="0" smtClean="0"/>
              <a:t>　４</a:t>
            </a:r>
            <a:endParaRPr lang="en-US" altLang="ja-JP" sz="1800" dirty="0" smtClean="0"/>
          </a:p>
          <a:p>
            <a:pPr marL="0" indent="0" fontAlgn="base">
              <a:buNone/>
            </a:pPr>
            <a:r>
              <a:rPr lang="ja-JP" altLang="en-US" sz="1800" dirty="0" smtClean="0"/>
              <a:t>カード</a:t>
            </a:r>
            <a:r>
              <a:rPr lang="ja-JP" altLang="en-US" sz="1800" dirty="0"/>
              <a:t>決済処理が完了しましたら、投稿いただいた際のアドレス宛にメークアップ証明書（</a:t>
            </a:r>
            <a:r>
              <a:rPr lang="en-US" altLang="ja-JP" sz="1800" dirty="0"/>
              <a:t>PDF</a:t>
            </a:r>
            <a:r>
              <a:rPr lang="ja-JP" altLang="en-US" sz="1800" dirty="0"/>
              <a:t>）を添付したメールを送付させていただきます。</a:t>
            </a:r>
          </a:p>
          <a:p>
            <a:pPr marL="0" indent="0" fontAlgn="base">
              <a:buNone/>
            </a:pPr>
            <a:r>
              <a:rPr lang="en-US" altLang="ja-JP" sz="1800" dirty="0" smtClean="0"/>
              <a:t>STEP</a:t>
            </a:r>
            <a:r>
              <a:rPr lang="ja-JP" altLang="en-US" sz="1800" dirty="0" smtClean="0"/>
              <a:t>　５</a:t>
            </a:r>
            <a:endParaRPr lang="en-US" altLang="ja-JP" sz="1800" dirty="0" smtClean="0"/>
          </a:p>
          <a:p>
            <a:pPr marL="0" indent="0" fontAlgn="base">
              <a:buNone/>
            </a:pPr>
            <a:r>
              <a:rPr lang="ja-JP" altLang="en-US" sz="1800" dirty="0" smtClean="0"/>
              <a:t>送付</a:t>
            </a:r>
            <a:r>
              <a:rPr lang="ja-JP" altLang="en-US" sz="1800" dirty="0"/>
              <a:t>された証明書をプリントアウトし、所属クラブで手続きをしていただければメークアップは完了です。</a:t>
            </a:r>
          </a:p>
        </p:txBody>
      </p:sp>
      <p:sp>
        <p:nvSpPr>
          <p:cNvPr id="11" name="コンテンツ プレースホルダー 2"/>
          <p:cNvSpPr txBox="1">
            <a:spLocks/>
          </p:cNvSpPr>
          <p:nvPr/>
        </p:nvSpPr>
        <p:spPr>
          <a:xfrm>
            <a:off x="1187624" y="2322560"/>
            <a:ext cx="4283629" cy="37461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endParaRPr lang="en-US" altLang="ja-JP" sz="1800" dirty="0" smtClean="0"/>
          </a:p>
        </p:txBody>
      </p:sp>
      <p:sp>
        <p:nvSpPr>
          <p:cNvPr id="13" name="テキスト ボックス 12"/>
          <p:cNvSpPr txBox="1"/>
          <p:nvPr/>
        </p:nvSpPr>
        <p:spPr>
          <a:xfrm>
            <a:off x="1371582" y="1224348"/>
            <a:ext cx="7924817" cy="938719"/>
          </a:xfrm>
          <a:prstGeom prst="rect">
            <a:avLst/>
          </a:prstGeom>
          <a:solidFill>
            <a:schemeClr val="bg1"/>
          </a:solidFill>
        </p:spPr>
        <p:txBody>
          <a:bodyPr wrap="square" rtlCol="0">
            <a:spAutoFit/>
          </a:bodyPr>
          <a:lstStyle/>
          <a:p>
            <a:r>
              <a:rPr lang="ja-JP" altLang="en-US" sz="5500" b="1" dirty="0" smtClean="0">
                <a:solidFill>
                  <a:srgbClr val="00B0F0"/>
                </a:solidFill>
              </a:rPr>
              <a:t>◇　Ｅクラブへアクセス</a:t>
            </a:r>
            <a:endParaRPr lang="ja-JP" altLang="en-US" sz="5500" b="1" dirty="0">
              <a:solidFill>
                <a:srgbClr val="00B0F0"/>
              </a:solidFill>
            </a:endParaRPr>
          </a:p>
        </p:txBody>
      </p:sp>
    </p:spTree>
    <p:extLst>
      <p:ext uri="{BB962C8B-B14F-4D97-AF65-F5344CB8AC3E}">
        <p14:creationId xmlns:p14="http://schemas.microsoft.com/office/powerpoint/2010/main" val="2154709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a:spLocks noGrp="1"/>
          </p:cNvSpPr>
          <p:nvPr>
            <p:ph type="title"/>
          </p:nvPr>
        </p:nvSpPr>
        <p:spPr>
          <a:xfrm>
            <a:off x="491179" y="515223"/>
            <a:ext cx="8229600" cy="396044"/>
          </a:xfrm>
        </p:spPr>
        <p:txBody>
          <a:bodyPr>
            <a:noAutofit/>
          </a:bodyPr>
          <a:lstStyle/>
          <a:p>
            <a:pPr algn="r"/>
            <a:r>
              <a:rPr kumimoji="1" lang="en-US" altLang="ja-JP" sz="2000" b="1" i="1" dirty="0" smtClean="0"/>
              <a:t>		</a:t>
            </a:r>
            <a:r>
              <a:rPr kumimoji="1" lang="ja-JP" altLang="en-US" sz="2000" b="1" i="1" dirty="0" smtClean="0"/>
              <a:t>会員増強・拡大委員会</a:t>
            </a:r>
            <a:endParaRPr kumimoji="1" lang="ja-JP" altLang="en-US" sz="2000" b="1" i="1"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2" name="正方形/長方形 1"/>
          <p:cNvSpPr/>
          <p:nvPr/>
        </p:nvSpPr>
        <p:spPr>
          <a:xfrm>
            <a:off x="361667" y="4185084"/>
            <a:ext cx="3668370" cy="1077218"/>
          </a:xfrm>
          <a:prstGeom prst="rect">
            <a:avLst/>
          </a:prstGeom>
        </p:spPr>
        <p:txBody>
          <a:bodyPr wrap="square">
            <a:spAutoFit/>
          </a:bodyPr>
          <a:lstStyle/>
          <a:p>
            <a:r>
              <a:rPr lang="en-US" altLang="ja-JP" sz="3200" dirty="0">
                <a:solidFill>
                  <a:srgbClr val="000000"/>
                </a:solidFill>
                <a:latin typeface="Calibri" panose="020F0502020204030204" pitchFamily="34" charset="0"/>
              </a:rPr>
              <a:t>34</a:t>
            </a:r>
            <a:r>
              <a:rPr lang="ja-JP" altLang="en-US" sz="3200" dirty="0" smtClean="0">
                <a:solidFill>
                  <a:srgbClr val="000000"/>
                </a:solidFill>
                <a:latin typeface="ＭＳ Ｐゴシック" panose="020B0600070205080204" pitchFamily="50" charset="-128"/>
              </a:rPr>
              <a:t>地区中</a:t>
            </a:r>
            <a:r>
              <a:rPr lang="en-US" altLang="ja-JP" sz="3200" dirty="0">
                <a:solidFill>
                  <a:srgbClr val="000000"/>
                </a:solidFill>
                <a:latin typeface="Calibri" panose="020F0502020204030204" pitchFamily="34" charset="0"/>
              </a:rPr>
              <a:t> </a:t>
            </a:r>
            <a:r>
              <a:rPr lang="ja-JP" altLang="en-US" sz="3200" dirty="0" smtClean="0">
                <a:solidFill>
                  <a:srgbClr val="000000"/>
                </a:solidFill>
                <a:latin typeface="Calibri" panose="020F0502020204030204" pitchFamily="34" charset="0"/>
              </a:rPr>
              <a:t>４</a:t>
            </a:r>
            <a:r>
              <a:rPr lang="ja-JP" altLang="en-US" sz="3200" dirty="0" smtClean="0">
                <a:solidFill>
                  <a:srgbClr val="000000"/>
                </a:solidFill>
                <a:latin typeface="ＭＳ Ｐゴシック" panose="020B0600070205080204" pitchFamily="50" charset="-128"/>
              </a:rPr>
              <a:t>地区</a:t>
            </a:r>
            <a:endParaRPr lang="en-US" altLang="ja-JP" sz="3200" dirty="0" smtClean="0">
              <a:solidFill>
                <a:srgbClr val="000000"/>
              </a:solidFill>
              <a:latin typeface="ＭＳ Ｐゴシック" panose="020B0600070205080204" pitchFamily="50" charset="-128"/>
            </a:endParaRPr>
          </a:p>
          <a:p>
            <a:r>
              <a:rPr lang="ja-JP" altLang="en-US" sz="3200" smtClean="0">
                <a:solidFill>
                  <a:srgbClr val="000000"/>
                </a:solidFill>
                <a:latin typeface="ＭＳ Ｐゴシック" panose="020B0600070205080204" pitchFamily="50" charset="-128"/>
              </a:rPr>
              <a:t>（</a:t>
            </a:r>
            <a:r>
              <a:rPr lang="ja-JP" altLang="en-US" sz="3200" dirty="0">
                <a:solidFill>
                  <a:srgbClr val="000000"/>
                </a:solidFill>
                <a:latin typeface="Calibri" panose="020F0502020204030204" pitchFamily="34" charset="0"/>
              </a:rPr>
              <a:t>４</a:t>
            </a:r>
            <a:r>
              <a:rPr lang="ja-JP" altLang="en-US" sz="3200" smtClean="0">
                <a:solidFill>
                  <a:srgbClr val="000000"/>
                </a:solidFill>
                <a:latin typeface="ＭＳ Ｐゴシック" panose="020B0600070205080204" pitchFamily="50" charset="-128"/>
              </a:rPr>
              <a:t>クラブ</a:t>
            </a:r>
            <a:r>
              <a:rPr lang="ja-JP" altLang="en-US" sz="3200" dirty="0">
                <a:solidFill>
                  <a:srgbClr val="000000"/>
                </a:solidFill>
                <a:latin typeface="ＭＳ Ｐゴシック" panose="020B0600070205080204" pitchFamily="50" charset="-128"/>
              </a:rPr>
              <a:t>）</a:t>
            </a:r>
            <a:endParaRPr lang="ja-JP" altLang="en-US" sz="3200" dirty="0"/>
          </a:p>
        </p:txBody>
      </p:sp>
      <p:pic>
        <p:nvPicPr>
          <p:cNvPr id="4" name="図 3"/>
          <p:cNvPicPr>
            <a:picLocks noChangeAspect="1"/>
          </p:cNvPicPr>
          <p:nvPr/>
        </p:nvPicPr>
        <p:blipFill>
          <a:blip r:embed="rId4"/>
          <a:stretch>
            <a:fillRect/>
          </a:stretch>
        </p:blipFill>
        <p:spPr>
          <a:xfrm>
            <a:off x="3972594" y="2338008"/>
            <a:ext cx="4750525" cy="4098235"/>
          </a:xfrm>
          <a:prstGeom prst="rect">
            <a:avLst/>
          </a:prstGeom>
        </p:spPr>
      </p:pic>
      <p:sp>
        <p:nvSpPr>
          <p:cNvPr id="3" name="正方形/長方形 2"/>
          <p:cNvSpPr/>
          <p:nvPr/>
        </p:nvSpPr>
        <p:spPr>
          <a:xfrm>
            <a:off x="375509" y="2448174"/>
            <a:ext cx="6752775" cy="1569660"/>
          </a:xfrm>
          <a:prstGeom prst="rect">
            <a:avLst/>
          </a:prstGeom>
        </p:spPr>
        <p:txBody>
          <a:bodyPr wrap="square">
            <a:spAutoFit/>
          </a:bodyPr>
          <a:lstStyle/>
          <a:p>
            <a:r>
              <a:rPr lang="en-US" altLang="ja-JP" sz="2400" dirty="0">
                <a:solidFill>
                  <a:srgbClr val="000000"/>
                </a:solidFill>
                <a:latin typeface="Calibri" panose="020F0502020204030204" pitchFamily="34" charset="0"/>
              </a:rPr>
              <a:t>2750</a:t>
            </a:r>
            <a:r>
              <a:rPr lang="ja-JP" altLang="en-US" sz="2400" dirty="0">
                <a:solidFill>
                  <a:srgbClr val="000000"/>
                </a:solidFill>
                <a:latin typeface="ＭＳ Ｐゴシック" panose="020B0600070205080204" pitchFamily="50" charset="-128"/>
              </a:rPr>
              <a:t>東京多摩せ</a:t>
            </a:r>
            <a:r>
              <a:rPr lang="ja-JP" altLang="en-US" sz="2400" dirty="0" smtClean="0">
                <a:solidFill>
                  <a:srgbClr val="000000"/>
                </a:solidFill>
                <a:latin typeface="ＭＳ Ｐゴシック" panose="020B0600070205080204" pitchFamily="50" charset="-128"/>
              </a:rPr>
              <a:t>いせき 衛星クラブ</a:t>
            </a:r>
            <a:endParaRPr lang="en-US" altLang="ja-JP" sz="2400" dirty="0" smtClean="0">
              <a:solidFill>
                <a:srgbClr val="000000"/>
              </a:solidFill>
              <a:latin typeface="ＭＳ Ｐゴシック" panose="020B0600070205080204" pitchFamily="50" charset="-128"/>
            </a:endParaRPr>
          </a:p>
          <a:p>
            <a:r>
              <a:rPr lang="en-US" altLang="ja-JP" sz="2400" dirty="0" smtClean="0">
                <a:solidFill>
                  <a:srgbClr val="000000"/>
                </a:solidFill>
                <a:latin typeface="Calibri" panose="020F0502020204030204" pitchFamily="34" charset="0"/>
              </a:rPr>
              <a:t>2510</a:t>
            </a:r>
            <a:r>
              <a:rPr lang="ja-JP" altLang="en-US" sz="2400" dirty="0">
                <a:solidFill>
                  <a:srgbClr val="000000"/>
                </a:solidFill>
                <a:latin typeface="ＭＳ Ｐゴシック" panose="020B0600070205080204" pitchFamily="50" charset="-128"/>
              </a:rPr>
              <a:t>札幌幌</a:t>
            </a:r>
            <a:r>
              <a:rPr lang="ja-JP" altLang="en-US" sz="2400" dirty="0" smtClean="0">
                <a:solidFill>
                  <a:srgbClr val="000000"/>
                </a:solidFill>
                <a:latin typeface="ＭＳ Ｐゴシック" panose="020B0600070205080204" pitchFamily="50" charset="-128"/>
              </a:rPr>
              <a:t>南ライラック 衛星クラブ</a:t>
            </a:r>
            <a:endParaRPr lang="en-US" altLang="ja-JP" sz="2400" dirty="0" smtClean="0">
              <a:solidFill>
                <a:srgbClr val="000000"/>
              </a:solidFill>
              <a:latin typeface="ＭＳ Ｐゴシック" panose="020B0600070205080204" pitchFamily="50" charset="-128"/>
            </a:endParaRPr>
          </a:p>
          <a:p>
            <a:r>
              <a:rPr lang="en-US" altLang="ja-JP" sz="2400" dirty="0" smtClean="0">
                <a:solidFill>
                  <a:srgbClr val="000000"/>
                </a:solidFill>
                <a:latin typeface="Calibri" panose="020F0502020204030204" pitchFamily="34" charset="0"/>
              </a:rPr>
              <a:t>2530</a:t>
            </a:r>
            <a:r>
              <a:rPr lang="ja-JP" altLang="en-US" sz="2400" dirty="0">
                <a:solidFill>
                  <a:srgbClr val="000000"/>
                </a:solidFill>
                <a:latin typeface="ＭＳ Ｐゴシック" panose="020B0600070205080204" pitchFamily="50" charset="-128"/>
              </a:rPr>
              <a:t>福島しんたつ</a:t>
            </a:r>
            <a:r>
              <a:rPr lang="ja-JP" altLang="en-US" sz="2400" dirty="0" smtClean="0">
                <a:solidFill>
                  <a:srgbClr val="000000"/>
                </a:solidFill>
                <a:latin typeface="ＭＳ Ｐゴシック" panose="020B0600070205080204" pitchFamily="50" charset="-128"/>
              </a:rPr>
              <a:t>絆 衛星クラブ</a:t>
            </a:r>
            <a:endParaRPr lang="en-US" altLang="ja-JP" sz="2400" dirty="0" smtClean="0">
              <a:solidFill>
                <a:srgbClr val="000000"/>
              </a:solidFill>
              <a:latin typeface="ＭＳ Ｐゴシック" panose="020B0600070205080204" pitchFamily="50" charset="-128"/>
            </a:endParaRPr>
          </a:p>
          <a:p>
            <a:r>
              <a:rPr lang="en-US" altLang="ja-JP" sz="2400" dirty="0" smtClean="0">
                <a:solidFill>
                  <a:srgbClr val="000000"/>
                </a:solidFill>
                <a:latin typeface="ＭＳ Ｐゴシック" panose="020B0600070205080204" pitchFamily="50" charset="-128"/>
              </a:rPr>
              <a:t>2830</a:t>
            </a:r>
            <a:r>
              <a:rPr lang="ja-JP" altLang="en-US" sz="2400" dirty="0" smtClean="0">
                <a:solidFill>
                  <a:srgbClr val="000000"/>
                </a:solidFill>
                <a:latin typeface="ＭＳ Ｐゴシック" panose="020B0600070205080204" pitchFamily="50" charset="-128"/>
              </a:rPr>
              <a:t>八戸中央西 衛星クラブ</a:t>
            </a:r>
            <a:endParaRPr lang="ja-JP" altLang="en-US" sz="2400" dirty="0"/>
          </a:p>
        </p:txBody>
      </p:sp>
      <p:sp>
        <p:nvSpPr>
          <p:cNvPr id="10" name="テキスト ボックス 9"/>
          <p:cNvSpPr txBox="1"/>
          <p:nvPr/>
        </p:nvSpPr>
        <p:spPr>
          <a:xfrm>
            <a:off x="-15808" y="1195003"/>
            <a:ext cx="9159808" cy="938719"/>
          </a:xfrm>
          <a:prstGeom prst="rect">
            <a:avLst/>
          </a:prstGeom>
          <a:solidFill>
            <a:schemeClr val="bg1"/>
          </a:solidFill>
        </p:spPr>
        <p:txBody>
          <a:bodyPr wrap="square" rtlCol="0">
            <a:spAutoFit/>
          </a:bodyPr>
          <a:lstStyle/>
          <a:p>
            <a:pPr algn="ctr"/>
            <a:r>
              <a:rPr lang="ja-JP" altLang="en-US" sz="5500" b="1" dirty="0" smtClean="0">
                <a:solidFill>
                  <a:srgbClr val="00B0F0"/>
                </a:solidFill>
              </a:rPr>
              <a:t>◇　現在ある衛星クラブ</a:t>
            </a:r>
            <a:endParaRPr lang="ja-JP" altLang="en-US" sz="5500" b="1" dirty="0">
              <a:solidFill>
                <a:srgbClr val="00B0F0"/>
              </a:solidFill>
            </a:endParaRPr>
          </a:p>
        </p:txBody>
      </p:sp>
    </p:spTree>
    <p:extLst>
      <p:ext uri="{BB962C8B-B14F-4D97-AF65-F5344CB8AC3E}">
        <p14:creationId xmlns:p14="http://schemas.microsoft.com/office/powerpoint/2010/main" val="1649256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75485" y="5268690"/>
            <a:ext cx="8660987" cy="157991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75509" y="911267"/>
            <a:ext cx="8460940" cy="10801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0437" y="1127292"/>
            <a:ext cx="9159808" cy="769441"/>
          </a:xfrm>
          <a:prstGeom prst="rect">
            <a:avLst/>
          </a:prstGeom>
          <a:solidFill>
            <a:srgbClr val="FF0000"/>
          </a:solidFill>
        </p:spPr>
        <p:txBody>
          <a:bodyPr wrap="square" rtlCol="0">
            <a:spAutoFit/>
          </a:bodyPr>
          <a:lstStyle/>
          <a:p>
            <a:pPr algn="ctr"/>
            <a:r>
              <a:rPr lang="en-US" altLang="ja-JP" sz="4400" b="1" dirty="0">
                <a:solidFill>
                  <a:schemeClr val="bg1"/>
                </a:solidFill>
              </a:rPr>
              <a:t>2016</a:t>
            </a:r>
            <a:r>
              <a:rPr lang="ja-JP" altLang="en-US" sz="4400" b="1" dirty="0" smtClean="0">
                <a:solidFill>
                  <a:schemeClr val="bg1"/>
                </a:solidFill>
              </a:rPr>
              <a:t>規定審議会結果の有効活用</a:t>
            </a:r>
            <a:endParaRPr lang="ja-JP" altLang="en-US" sz="4400" b="1" dirty="0">
              <a:solidFill>
                <a:schemeClr val="bg1"/>
              </a:solidFill>
            </a:endParaRPr>
          </a:p>
        </p:txBody>
      </p:sp>
      <p:sp>
        <p:nvSpPr>
          <p:cNvPr id="9" name="タイトル 1"/>
          <p:cNvSpPr>
            <a:spLocks noGrp="1"/>
          </p:cNvSpPr>
          <p:nvPr>
            <p:ph type="title"/>
          </p:nvPr>
        </p:nvSpPr>
        <p:spPr>
          <a:xfrm>
            <a:off x="491179" y="515223"/>
            <a:ext cx="8229600" cy="396044"/>
          </a:xfrm>
        </p:spPr>
        <p:txBody>
          <a:bodyPr>
            <a:noAutofit/>
          </a:bodyPr>
          <a:lstStyle/>
          <a:p>
            <a:pPr algn="r"/>
            <a:r>
              <a:rPr kumimoji="1" lang="en-US" altLang="ja-JP" sz="2000" b="1" i="1" dirty="0" smtClean="0"/>
              <a:t>		</a:t>
            </a:r>
            <a:r>
              <a:rPr kumimoji="1" lang="ja-JP" altLang="en-US" sz="2000" b="1" i="1" dirty="0" smtClean="0"/>
              <a:t>会員増強・拡大委員会</a:t>
            </a:r>
            <a:endParaRPr kumimoji="1" lang="ja-JP" altLang="en-US" sz="2000" b="1" i="1" dirty="0"/>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711" y="231487"/>
            <a:ext cx="2923782" cy="571767"/>
          </a:xfrm>
          <a:prstGeom prst="rect">
            <a:avLst/>
          </a:prstGeom>
        </p:spPr>
      </p:pic>
      <p:sp>
        <p:nvSpPr>
          <p:cNvPr id="11" name="Rectangle 2"/>
          <p:cNvSpPr txBox="1">
            <a:spLocks noChangeArrowheads="1"/>
          </p:cNvSpPr>
          <p:nvPr/>
        </p:nvSpPr>
        <p:spPr>
          <a:xfrm>
            <a:off x="647814" y="2204864"/>
            <a:ext cx="8512292" cy="1227532"/>
          </a:xfrm>
          <a:prstGeom prst="rect">
            <a:avLst/>
          </a:prstGeom>
        </p:spPr>
        <p:txBody>
          <a:bodyPr>
            <a:normAutofit fontScale="2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20000"/>
              </a:lnSpc>
            </a:pPr>
            <a:r>
              <a:rPr lang="ja-JP" altLang="en-US" sz="12800" i="1" dirty="0" smtClean="0">
                <a:effectLst>
                  <a:outerShdw blurRad="38100" dist="38100" dir="2700000" algn="tl">
                    <a:srgbClr val="000000">
                      <a:alpha val="43137"/>
                    </a:srgbClr>
                  </a:outerShdw>
                </a:effectLst>
              </a:rPr>
              <a:t>☆　例会の柔軟性（毎月最低２回の例会開催）</a:t>
            </a:r>
            <a:endParaRPr lang="en-US" altLang="ja-JP" sz="12800" i="1" dirty="0" smtClean="0">
              <a:effectLst>
                <a:outerShdw blurRad="38100" dist="38100" dir="2700000" algn="tl">
                  <a:srgbClr val="000000">
                    <a:alpha val="43137"/>
                  </a:srgbClr>
                </a:outerShdw>
              </a:effectLst>
            </a:endParaRPr>
          </a:p>
          <a:p>
            <a:pPr>
              <a:lnSpc>
                <a:spcPct val="120000"/>
              </a:lnSpc>
            </a:pPr>
            <a:r>
              <a:rPr lang="ja-JP" altLang="en-US" sz="12800" i="1" dirty="0" smtClean="0">
                <a:effectLst>
                  <a:outerShdw blurRad="38100" dist="38100" dir="2700000" algn="tl">
                    <a:srgbClr val="000000">
                      <a:alpha val="43137"/>
                    </a:srgbClr>
                  </a:outerShdw>
                </a:effectLst>
              </a:rPr>
              <a:t>☆　出席規定の柔軟性</a:t>
            </a:r>
            <a:endParaRPr lang="en-US" altLang="ja-JP" sz="12800" i="1" dirty="0" smtClean="0">
              <a:effectLst>
                <a:outerShdw blurRad="38100" dist="38100" dir="2700000" algn="tl">
                  <a:srgbClr val="000000">
                    <a:alpha val="43137"/>
                  </a:srgbClr>
                </a:outerShdw>
              </a:effectLst>
            </a:endParaRPr>
          </a:p>
          <a:p>
            <a:pPr>
              <a:lnSpc>
                <a:spcPct val="120000"/>
              </a:lnSpc>
            </a:pPr>
            <a:r>
              <a:rPr lang="ja-JP" altLang="en-US" sz="12800" i="1" dirty="0" smtClean="0">
                <a:effectLst>
                  <a:outerShdw blurRad="38100" dist="38100" dir="2700000" algn="tl">
                    <a:srgbClr val="000000">
                      <a:alpha val="43137"/>
                    </a:srgbClr>
                  </a:outerShdw>
                </a:effectLst>
              </a:rPr>
              <a:t>☆　入会金規定の廃止</a:t>
            </a:r>
            <a:endParaRPr lang="en-US" altLang="ja-JP" sz="12800" i="1" dirty="0" smtClean="0">
              <a:effectLst>
                <a:outerShdw blurRad="38100" dist="38100" dir="2700000" algn="tl">
                  <a:srgbClr val="000000">
                    <a:alpha val="43137"/>
                  </a:srgbClr>
                </a:outerShdw>
              </a:effectLst>
            </a:endParaRPr>
          </a:p>
          <a:p>
            <a:pPr>
              <a:lnSpc>
                <a:spcPct val="120000"/>
              </a:lnSpc>
            </a:pPr>
            <a:r>
              <a:rPr lang="ja-JP" altLang="en-US" sz="12800" i="1" dirty="0" smtClean="0">
                <a:effectLst>
                  <a:outerShdw blurRad="38100" dist="38100" dir="2700000" algn="tl">
                    <a:srgbClr val="000000">
                      <a:alpha val="43137"/>
                    </a:srgbClr>
                  </a:outerShdw>
                </a:effectLst>
              </a:rPr>
              <a:t>☆　会員身分の柔軟性</a:t>
            </a:r>
            <a:endParaRPr lang="en-US" altLang="ja-JP" sz="12800" i="1" dirty="0" smtClean="0">
              <a:effectLst>
                <a:outerShdw blurRad="38100" dist="38100" dir="2700000" algn="tl">
                  <a:srgbClr val="000000">
                    <a:alpha val="43137"/>
                  </a:srgbClr>
                </a:outerShdw>
              </a:effectLst>
            </a:endParaRPr>
          </a:p>
          <a:p>
            <a:pPr>
              <a:lnSpc>
                <a:spcPct val="120000"/>
              </a:lnSpc>
            </a:pPr>
            <a:r>
              <a:rPr lang="ja-JP" altLang="en-US" sz="12800" i="1" dirty="0" smtClean="0">
                <a:effectLst>
                  <a:outerShdw blurRad="38100" dist="38100" dir="2700000" algn="tl">
                    <a:srgbClr val="000000">
                      <a:alpha val="43137"/>
                    </a:srgbClr>
                  </a:outerShdw>
                </a:effectLst>
              </a:rPr>
              <a:t>☆　ローターアクターと学友が入会できる</a:t>
            </a:r>
            <a:endParaRPr lang="en-US" altLang="ja-JP" sz="12800" i="1" dirty="0" smtClean="0">
              <a:effectLst>
                <a:outerShdw blurRad="38100" dist="38100" dir="2700000" algn="tl">
                  <a:srgbClr val="000000">
                    <a:alpha val="43137"/>
                  </a:srgbClr>
                </a:outerShdw>
              </a:effectLst>
            </a:endParaRPr>
          </a:p>
          <a:p>
            <a:pPr>
              <a:lnSpc>
                <a:spcPct val="120000"/>
              </a:lnSpc>
            </a:pPr>
            <a:r>
              <a:rPr lang="ja-JP" altLang="en-US" sz="12800" i="1" dirty="0" smtClean="0">
                <a:effectLst>
                  <a:outerShdw blurRad="38100" dist="38100" dir="2700000" algn="tl">
                    <a:srgbClr val="000000">
                      <a:alpha val="43137"/>
                    </a:srgbClr>
                  </a:outerShdw>
                </a:effectLst>
              </a:rPr>
              <a:t>☆　従来型クラブとＥクラブの区別が無くなった</a:t>
            </a:r>
            <a:endParaRPr lang="en-US" altLang="ja-JP" sz="12800" i="1" dirty="0" smtClean="0">
              <a:effectLst>
                <a:outerShdw blurRad="38100" dist="38100" dir="2700000" algn="tl">
                  <a:srgbClr val="000000">
                    <a:alpha val="43137"/>
                  </a:srgbClr>
                </a:outerShdw>
              </a:effectLst>
            </a:endParaRPr>
          </a:p>
          <a:p>
            <a:endParaRPr lang="en-US" altLang="ja-JP" sz="1800" i="1" dirty="0" smtClean="0">
              <a:effectLst>
                <a:outerShdw blurRad="38100" dist="38100" dir="2700000" algn="tl">
                  <a:srgbClr val="000000">
                    <a:alpha val="43137"/>
                  </a:srgbClr>
                </a:outerShdw>
              </a:effectLst>
            </a:endParaRPr>
          </a:p>
          <a:p>
            <a:r>
              <a:rPr lang="ja-JP" altLang="en-US" sz="1800" i="1" dirty="0" smtClean="0">
                <a:effectLst>
                  <a:outerShdw blurRad="38100" dist="38100" dir="2700000" algn="tl">
                    <a:srgbClr val="000000">
                      <a:alpha val="43137"/>
                    </a:srgbClr>
                  </a:outerShdw>
                </a:effectLst>
              </a:rPr>
              <a:t>　</a:t>
            </a:r>
            <a:endParaRPr lang="en-US" altLang="ja-JP" sz="1800" i="1" dirty="0">
              <a:effectLst>
                <a:outerShdw blurRad="38100" dist="38100" dir="2700000" algn="tl">
                  <a:srgbClr val="000000">
                    <a:alpha val="43137"/>
                  </a:srgbClr>
                </a:outerShdw>
              </a:effectLst>
            </a:endParaRPr>
          </a:p>
        </p:txBody>
      </p:sp>
      <p:sp>
        <p:nvSpPr>
          <p:cNvPr id="3" name="正方形/長方形 2"/>
          <p:cNvSpPr/>
          <p:nvPr/>
        </p:nvSpPr>
        <p:spPr>
          <a:xfrm>
            <a:off x="375509" y="4689140"/>
            <a:ext cx="8460940" cy="646331"/>
          </a:xfrm>
          <a:prstGeom prst="rect">
            <a:avLst/>
          </a:prstGeom>
        </p:spPr>
        <p:txBody>
          <a:bodyPr wrap="square">
            <a:spAutoFit/>
          </a:bodyPr>
          <a:lstStyle/>
          <a:p>
            <a:r>
              <a:rPr lang="ja-JP" altLang="en-US" b="1" dirty="0"/>
              <a:t/>
            </a:r>
            <a:br>
              <a:rPr lang="ja-JP" altLang="en-US" b="1" dirty="0"/>
            </a:br>
            <a:endParaRPr lang="ja-JP" altLang="en-US" b="1" dirty="0"/>
          </a:p>
        </p:txBody>
      </p:sp>
      <p:sp>
        <p:nvSpPr>
          <p:cNvPr id="12" name="Rectangle 2"/>
          <p:cNvSpPr txBox="1">
            <a:spLocks noChangeArrowheads="1"/>
          </p:cNvSpPr>
          <p:nvPr/>
        </p:nvSpPr>
        <p:spPr>
          <a:xfrm>
            <a:off x="375509" y="5335471"/>
            <a:ext cx="8775713" cy="704034"/>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50000"/>
              </a:lnSpc>
            </a:pPr>
            <a:r>
              <a:rPr lang="ja-JP" altLang="en-US" sz="2800" dirty="0" smtClean="0">
                <a:solidFill>
                  <a:srgbClr val="FF0000"/>
                </a:solidFill>
              </a:rPr>
              <a:t>働き盛りの若年層が入会しやすく、またロータリー活動が</a:t>
            </a:r>
            <a:endParaRPr lang="en-US" altLang="ja-JP" sz="2800" dirty="0" smtClean="0">
              <a:solidFill>
                <a:srgbClr val="FF0000"/>
              </a:solidFill>
            </a:endParaRPr>
          </a:p>
          <a:p>
            <a:pPr>
              <a:lnSpc>
                <a:spcPct val="150000"/>
              </a:lnSpc>
            </a:pPr>
            <a:r>
              <a:rPr lang="ja-JP" altLang="en-US" sz="2800" dirty="0" smtClean="0">
                <a:solidFill>
                  <a:srgbClr val="FF0000"/>
                </a:solidFill>
              </a:rPr>
              <a:t>活発にできる環境の整備ができるようになりました。</a:t>
            </a:r>
            <a:endParaRPr lang="en-US" altLang="ja-JP" sz="2800" dirty="0" smtClean="0">
              <a:solidFill>
                <a:srgbClr val="FF0000"/>
              </a:solidFill>
            </a:endParaRPr>
          </a:p>
        </p:txBody>
      </p:sp>
    </p:spTree>
    <p:extLst>
      <p:ext uri="{BB962C8B-B14F-4D97-AF65-F5344CB8AC3E}">
        <p14:creationId xmlns:p14="http://schemas.microsoft.com/office/powerpoint/2010/main" val="2078192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3804</TotalTime>
  <Words>2837</Words>
  <Application>Microsoft Office PowerPoint</Application>
  <PresentationFormat>画面に合わせる (4:3)</PresentationFormat>
  <Paragraphs>703</Paragraphs>
  <Slides>43</Slides>
  <Notes>43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43</vt:i4>
      </vt:variant>
    </vt:vector>
  </HeadingPairs>
  <TitlesOfParts>
    <vt:vector size="47" baseType="lpstr">
      <vt:lpstr>ＭＳ Ｐゴシック</vt:lpstr>
      <vt:lpstr>Arial</vt:lpstr>
      <vt:lpstr>Calibri</vt:lpstr>
      <vt:lpstr>Office ​​テーマ</vt:lpstr>
      <vt:lpstr>PowerPoint プレゼンテーション</vt:lpstr>
      <vt:lpstr>新しいタイプのロータリークラブ</vt:lpstr>
      <vt:lpstr>◇　新クラブの多様化（革新性と柔軟性）</vt:lpstr>
      <vt:lpstr>  会員増強・拡大委員会</vt:lpstr>
      <vt:lpstr>  会員増強・拡大委員会</vt:lpstr>
      <vt:lpstr>  会員増強・拡大委員会</vt:lpstr>
      <vt:lpstr>  会員増強・拡大委員会</vt:lpstr>
      <vt:lpstr>  会員増強・拡大委員会</vt:lpstr>
      <vt:lpstr>  会員増強・拡大委員会</vt:lpstr>
      <vt:lpstr>ロータリー不変の「基本理念」</vt:lpstr>
      <vt:lpstr>１９９７年から会員減少、その原因</vt:lpstr>
      <vt:lpstr>２０１０年からＲＩ戦略計画スタート</vt:lpstr>
      <vt:lpstr>  会員増強・拡大委員会</vt:lpstr>
      <vt:lpstr>世界・日本・2650地区の会員数状況</vt:lpstr>
      <vt:lpstr>2650地区の会員数推移       （2015年12月末）</vt:lpstr>
      <vt:lpstr>  会員増強・拡大委員会</vt:lpstr>
      <vt:lpstr>退会防止</vt:lpstr>
      <vt:lpstr>  会員増強・拡大委員会</vt:lpstr>
      <vt:lpstr>  会員増強・拡大委員会</vt:lpstr>
      <vt:lpstr>PowerPoint プレゼンテーション</vt:lpstr>
      <vt:lpstr>PowerPoint プレゼンテーション</vt:lpstr>
      <vt:lpstr>会員増強戦略計画</vt:lpstr>
      <vt:lpstr>会員増強戦略計画</vt:lpstr>
      <vt:lpstr>PowerPoint プレゼンテーション</vt:lpstr>
      <vt:lpstr>会員増強戦略計画</vt:lpstr>
      <vt:lpstr>PowerPoint プレゼンテーション</vt:lpstr>
      <vt:lpstr>会員増強戦略計画</vt:lpstr>
      <vt:lpstr>PowerPoint プレゼンテーション</vt:lpstr>
      <vt:lpstr>PowerPoint プレゼンテーション</vt:lpstr>
      <vt:lpstr>会員増強戦略計画</vt:lpstr>
      <vt:lpstr>PowerPoint プレゼンテーション</vt:lpstr>
      <vt:lpstr>会員増強戦略計画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会員増強戦略計画</vt:lpstr>
      <vt:lpstr>退会防止</vt:lpstr>
      <vt:lpstr>PowerPoint プレゼンテーション</vt:lpstr>
    </vt:vector>
  </TitlesOfParts>
  <Company>(株)博報堂ＤＹホールディングス</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(株)博報堂ＤＹホールディングス</dc:creator>
  <cp:lastModifiedBy>USER</cp:lastModifiedBy>
  <cp:revision>322</cp:revision>
  <cp:lastPrinted>2015-04-28T08:56:16Z</cp:lastPrinted>
  <dcterms:created xsi:type="dcterms:W3CDTF">2015-03-18T02:01:42Z</dcterms:created>
  <dcterms:modified xsi:type="dcterms:W3CDTF">2016-07-10T12:28:19Z</dcterms:modified>
</cp:coreProperties>
</file>