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6" r:id="rId13"/>
    <p:sldId id="269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F8E86-CF35-4E14-9540-7D5F3C7D75B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8D4A33D-39E1-4675-8279-8D8A76940CDC}">
      <dgm:prSet/>
      <dgm:spPr>
        <a:xfrm>
          <a:off x="3640581" y="1537967"/>
          <a:ext cx="1504062" cy="752031"/>
        </a:xfrm>
        <a:prstGeom prst="rect">
          <a:avLst/>
        </a:prstGeom>
        <a:solidFill>
          <a:srgbClr val="A5B592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クラブ理事会</a:t>
          </a:r>
        </a:p>
      </dgm:t>
    </dgm:pt>
    <dgm:pt modelId="{8D3D0F5E-0D60-4EF5-8763-716C08EBB43E}" type="parTrans" cxnId="{A9B9643F-0218-4D29-8364-EDC2C632BD79}">
      <dgm:prSet/>
      <dgm:spPr/>
      <dgm:t>
        <a:bodyPr/>
        <a:lstStyle/>
        <a:p>
          <a:endParaRPr kumimoji="1" lang="ja-JP" altLang="en-US"/>
        </a:p>
      </dgm:t>
    </dgm:pt>
    <dgm:pt modelId="{8E892FA5-17D3-4394-94A6-645EAC594CC7}" type="sibTrans" cxnId="{A9B9643F-0218-4D29-8364-EDC2C632BD79}">
      <dgm:prSet/>
      <dgm:spPr/>
      <dgm:t>
        <a:bodyPr/>
        <a:lstStyle/>
        <a:p>
          <a:endParaRPr kumimoji="1" lang="ja-JP" altLang="en-US"/>
        </a:p>
      </dgm:t>
    </dgm:pt>
    <dgm:pt modelId="{3B4C790E-31AF-40F9-B0C5-D76F267EAD5C}">
      <dgm:prSet/>
      <dgm:spPr>
        <a:xfrm>
          <a:off x="750" y="2605851"/>
          <a:ext cx="1504062" cy="752031"/>
        </a:xfrm>
        <a:prstGeom prst="rect">
          <a:avLst/>
        </a:prstGeom>
        <a:solidFill>
          <a:srgbClr val="A5B592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管理運営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委員会</a:t>
          </a:r>
        </a:p>
      </dgm:t>
    </dgm:pt>
    <dgm:pt modelId="{7C897057-1F54-4E4E-88BE-43F4F314C5A2}" type="parTrans" cxnId="{0AD5917D-58F7-4D15-B1F8-3CD47CE9D9A7}">
      <dgm:prSet/>
      <dgm:spPr>
        <a:xfrm>
          <a:off x="752781" y="2289998"/>
          <a:ext cx="3639830" cy="315853"/>
        </a:xfrm>
        <a:custGeom>
          <a:avLst/>
          <a:gdLst/>
          <a:ahLst/>
          <a:cxnLst/>
          <a:rect l="0" t="0" r="0" b="0"/>
          <a:pathLst>
            <a:path>
              <a:moveTo>
                <a:pt x="3639830" y="0"/>
              </a:moveTo>
              <a:lnTo>
                <a:pt x="3639830" y="157926"/>
              </a:lnTo>
              <a:lnTo>
                <a:pt x="0" y="157926"/>
              </a:lnTo>
              <a:lnTo>
                <a:pt x="0" y="315853"/>
              </a:lnTo>
            </a:path>
          </a:pathLst>
        </a:custGeom>
        <a:noFill/>
        <a:ln w="15875" cap="rnd" cmpd="sng" algn="ctr">
          <a:solidFill>
            <a:srgbClr val="A5B59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kumimoji="1" lang="ja-JP" altLang="en-US"/>
        </a:p>
      </dgm:t>
    </dgm:pt>
    <dgm:pt modelId="{D086383F-DD31-41BE-BEBD-51547AA4327D}" type="sibTrans" cxnId="{0AD5917D-58F7-4D15-B1F8-3CD47CE9D9A7}">
      <dgm:prSet/>
      <dgm:spPr/>
      <dgm:t>
        <a:bodyPr/>
        <a:lstStyle/>
        <a:p>
          <a:endParaRPr kumimoji="1" lang="ja-JP" altLang="en-US"/>
        </a:p>
      </dgm:t>
    </dgm:pt>
    <dgm:pt modelId="{9999FEBD-545F-4AA0-A89C-BF05DFF1D9CF}">
      <dgm:prSet/>
      <dgm:spPr>
        <a:xfrm>
          <a:off x="1820666" y="2605851"/>
          <a:ext cx="1504062" cy="752031"/>
        </a:xfrm>
        <a:prstGeom prst="rect">
          <a:avLst/>
        </a:prstGeom>
        <a:solidFill>
          <a:srgbClr val="A5B592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公共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ｲﾒｰｼﾞ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委員会</a:t>
          </a:r>
        </a:p>
      </dgm:t>
    </dgm:pt>
    <dgm:pt modelId="{0BF83158-783C-4781-B642-9583CA724B9D}" type="parTrans" cxnId="{58FE07A6-CF0B-4C7B-87E6-A4F121EA54A7}">
      <dgm:prSet/>
      <dgm:spPr>
        <a:xfrm>
          <a:off x="2572697" y="2289998"/>
          <a:ext cx="1819915" cy="315853"/>
        </a:xfrm>
        <a:custGeom>
          <a:avLst/>
          <a:gdLst/>
          <a:ahLst/>
          <a:cxnLst/>
          <a:rect l="0" t="0" r="0" b="0"/>
          <a:pathLst>
            <a:path>
              <a:moveTo>
                <a:pt x="1819915" y="0"/>
              </a:moveTo>
              <a:lnTo>
                <a:pt x="1819915" y="157926"/>
              </a:lnTo>
              <a:lnTo>
                <a:pt x="0" y="157926"/>
              </a:lnTo>
              <a:lnTo>
                <a:pt x="0" y="315853"/>
              </a:lnTo>
            </a:path>
          </a:pathLst>
        </a:custGeom>
        <a:noFill/>
        <a:ln w="15875" cap="rnd" cmpd="sng" algn="ctr">
          <a:solidFill>
            <a:srgbClr val="A5B59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kumimoji="1" lang="ja-JP" altLang="en-US"/>
        </a:p>
      </dgm:t>
    </dgm:pt>
    <dgm:pt modelId="{7B7388CB-FE5B-4C13-ACAC-5DC99E916202}" type="sibTrans" cxnId="{58FE07A6-CF0B-4C7B-87E6-A4F121EA54A7}">
      <dgm:prSet/>
      <dgm:spPr/>
      <dgm:t>
        <a:bodyPr/>
        <a:lstStyle/>
        <a:p>
          <a:endParaRPr kumimoji="1" lang="ja-JP" altLang="en-US"/>
        </a:p>
      </dgm:t>
    </dgm:pt>
    <dgm:pt modelId="{F11C6569-D8B8-4018-B73A-F22E20D8E438}">
      <dgm:prSet/>
      <dgm:spPr>
        <a:xfrm>
          <a:off x="3640581" y="2605851"/>
          <a:ext cx="1504062" cy="752031"/>
        </a:xfrm>
        <a:prstGeom prst="rect">
          <a:avLst/>
        </a:prstGeom>
        <a:solidFill>
          <a:srgbClr val="A5B592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会員増強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委員会</a:t>
          </a:r>
        </a:p>
      </dgm:t>
    </dgm:pt>
    <dgm:pt modelId="{FCA6B0E9-1979-4A52-A098-BECB29A18A7E}" type="parTrans" cxnId="{6168646F-BA29-4FFF-A51A-BB199727E6E8}">
      <dgm:prSet/>
      <dgm:spPr>
        <a:xfrm>
          <a:off x="4346892" y="2289998"/>
          <a:ext cx="91440" cy="315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853"/>
              </a:lnTo>
            </a:path>
          </a:pathLst>
        </a:custGeom>
        <a:noFill/>
        <a:ln w="15875" cap="rnd" cmpd="sng" algn="ctr">
          <a:solidFill>
            <a:srgbClr val="A5B59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kumimoji="1" lang="ja-JP" altLang="en-US"/>
        </a:p>
      </dgm:t>
    </dgm:pt>
    <dgm:pt modelId="{895E8DA0-AB45-4C66-BFCB-B5D18CA7499F}" type="sibTrans" cxnId="{6168646F-BA29-4FFF-A51A-BB199727E6E8}">
      <dgm:prSet/>
      <dgm:spPr/>
      <dgm:t>
        <a:bodyPr/>
        <a:lstStyle/>
        <a:p>
          <a:endParaRPr kumimoji="1" lang="ja-JP" altLang="en-US"/>
        </a:p>
      </dgm:t>
    </dgm:pt>
    <dgm:pt modelId="{AF3DF285-0F44-433D-A68B-C4933A2453E8}">
      <dgm:prSet/>
      <dgm:spPr>
        <a:xfrm>
          <a:off x="5460496" y="2605851"/>
          <a:ext cx="1504062" cy="752031"/>
        </a:xfrm>
        <a:prstGeom prst="rect">
          <a:avLst/>
        </a:prstGeom>
        <a:solidFill>
          <a:srgbClr val="A5B592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ea typeface="ＭＳ Ｐゴシック" panose="020B0600070205080204" pitchFamily="50" charset="-128"/>
              <a:cs typeface="+mn-cs"/>
            </a:rPr>
            <a:t>ﾛｰﾀﾘｰ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ea typeface="ＭＳ Ｐゴシック" panose="020B0600070205080204" pitchFamily="50" charset="-128"/>
              <a:cs typeface="+mn-cs"/>
            </a:rPr>
            <a:t>財団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ea typeface="ＭＳ Ｐゴシック" panose="020B0600070205080204" pitchFamily="50" charset="-128"/>
              <a:cs typeface="+mn-cs"/>
            </a:rPr>
            <a:t>委員会</a:t>
          </a:r>
          <a:endParaRPr kumimoji="1" lang="ja-JP" altLang="en-US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  <a:cs typeface="+mn-cs"/>
          </a:endParaRPr>
        </a:p>
      </dgm:t>
    </dgm:pt>
    <dgm:pt modelId="{FD2224AE-24FB-4642-A6BA-C9077F8864FC}" type="parTrans" cxnId="{67C10E39-3648-43C5-A1A8-94FBF3B53618}">
      <dgm:prSet/>
      <dgm:spPr>
        <a:xfrm>
          <a:off x="4392612" y="2289998"/>
          <a:ext cx="1819915" cy="315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26"/>
              </a:lnTo>
              <a:lnTo>
                <a:pt x="1819915" y="157926"/>
              </a:lnTo>
              <a:lnTo>
                <a:pt x="1819915" y="315853"/>
              </a:lnTo>
            </a:path>
          </a:pathLst>
        </a:custGeom>
        <a:noFill/>
        <a:ln w="15875" cap="rnd" cmpd="sng" algn="ctr">
          <a:solidFill>
            <a:srgbClr val="A5B59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kumimoji="1" lang="ja-JP" altLang="en-US"/>
        </a:p>
      </dgm:t>
    </dgm:pt>
    <dgm:pt modelId="{1BFD77A2-B8C7-4926-987F-0BCB12E7590D}" type="sibTrans" cxnId="{67C10E39-3648-43C5-A1A8-94FBF3B53618}">
      <dgm:prSet/>
      <dgm:spPr/>
      <dgm:t>
        <a:bodyPr/>
        <a:lstStyle/>
        <a:p>
          <a:endParaRPr kumimoji="1" lang="ja-JP" altLang="en-US"/>
        </a:p>
      </dgm:t>
    </dgm:pt>
    <dgm:pt modelId="{4ED03A36-2950-45E6-8D6E-A950F18A17FB}">
      <dgm:prSet/>
      <dgm:spPr>
        <a:xfrm>
          <a:off x="7280412" y="2605851"/>
          <a:ext cx="1504062" cy="752031"/>
        </a:xfrm>
        <a:prstGeom prst="rect">
          <a:avLst/>
        </a:prstGeom>
        <a:solidFill>
          <a:srgbClr val="A5B592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ea typeface="ＭＳ Ｐゴシック" panose="020B0600070205080204" pitchFamily="50" charset="-128"/>
              <a:cs typeface="+mn-cs"/>
            </a:rPr>
            <a:t>奉仕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ea typeface="ＭＳ Ｐゴシック" panose="020B0600070205080204" pitchFamily="50" charset="-128"/>
              <a:cs typeface="+mn-cs"/>
            </a:rPr>
            <a:t>ﾌﾟﾛｼﾞｪｸﾄ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ea typeface="ＭＳ Ｐゴシック" panose="020B0600070205080204" pitchFamily="50" charset="-128"/>
              <a:cs typeface="+mn-cs"/>
            </a:rPr>
            <a:t>委員会</a:t>
          </a:r>
          <a:endParaRPr kumimoji="1" lang="ja-JP" altLang="en-US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  <a:cs typeface="+mn-cs"/>
          </a:endParaRPr>
        </a:p>
      </dgm:t>
    </dgm:pt>
    <dgm:pt modelId="{6B6C6CE9-900B-4998-996A-1D1B5B6465D3}" type="parTrans" cxnId="{025F75F9-3589-44E7-A987-6812F5515443}">
      <dgm:prSet/>
      <dgm:spPr>
        <a:xfrm>
          <a:off x="4392612" y="2289998"/>
          <a:ext cx="3639830" cy="315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26"/>
              </a:lnTo>
              <a:lnTo>
                <a:pt x="3639830" y="157926"/>
              </a:lnTo>
              <a:lnTo>
                <a:pt x="3639830" y="315853"/>
              </a:lnTo>
            </a:path>
          </a:pathLst>
        </a:custGeom>
        <a:noFill/>
        <a:ln w="15875" cap="rnd" cmpd="sng" algn="ctr">
          <a:solidFill>
            <a:srgbClr val="A5B59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kumimoji="1" lang="ja-JP" altLang="en-US"/>
        </a:p>
      </dgm:t>
    </dgm:pt>
    <dgm:pt modelId="{7D10BCAC-91E1-4AF2-89DD-E0D43E988006}" type="sibTrans" cxnId="{025F75F9-3589-44E7-A987-6812F5515443}">
      <dgm:prSet/>
      <dgm:spPr/>
      <dgm:t>
        <a:bodyPr/>
        <a:lstStyle/>
        <a:p>
          <a:endParaRPr kumimoji="1" lang="ja-JP" altLang="en-US"/>
        </a:p>
      </dgm:t>
    </dgm:pt>
    <dgm:pt modelId="{2BCB04E9-B2B1-4CC1-B49F-63DE8A0E37C4}" type="pres">
      <dgm:prSet presAssocID="{541F8E86-CF35-4E14-9540-7D5F3C7D75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0B7FD7-EE2A-47CA-8A2C-19D71376C557}" type="pres">
      <dgm:prSet presAssocID="{08D4A33D-39E1-4675-8279-8D8A76940CDC}" presName="hierRoot1" presStyleCnt="0">
        <dgm:presLayoutVars>
          <dgm:hierBranch/>
        </dgm:presLayoutVars>
      </dgm:prSet>
      <dgm:spPr/>
    </dgm:pt>
    <dgm:pt modelId="{D09E21BF-6EB6-4EEE-8C6A-816609369E2B}" type="pres">
      <dgm:prSet presAssocID="{08D4A33D-39E1-4675-8279-8D8A76940CDC}" presName="rootComposite1" presStyleCnt="0"/>
      <dgm:spPr/>
    </dgm:pt>
    <dgm:pt modelId="{334A8F59-5A28-4E5F-B61F-993ED42C844B}" type="pres">
      <dgm:prSet presAssocID="{08D4A33D-39E1-4675-8279-8D8A76940CD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B21FEA4-4EDF-4827-860F-0F7A12D36C83}" type="pres">
      <dgm:prSet presAssocID="{08D4A33D-39E1-4675-8279-8D8A76940CDC}" presName="rootConnector1" presStyleLbl="node1" presStyleIdx="0" presStyleCnt="0"/>
      <dgm:spPr/>
      <dgm:t>
        <a:bodyPr/>
        <a:lstStyle/>
        <a:p>
          <a:endParaRPr kumimoji="1" lang="ja-JP" altLang="en-US"/>
        </a:p>
      </dgm:t>
    </dgm:pt>
    <dgm:pt modelId="{B759CE7B-4060-4C87-8838-1BB8FD87CA63}" type="pres">
      <dgm:prSet presAssocID="{08D4A33D-39E1-4675-8279-8D8A76940CDC}" presName="hierChild2" presStyleCnt="0"/>
      <dgm:spPr/>
    </dgm:pt>
    <dgm:pt modelId="{7259C268-F7C0-4079-A32E-CBC458B98B34}" type="pres">
      <dgm:prSet presAssocID="{7C897057-1F54-4E4E-88BE-43F4F314C5A2}" presName="Name35" presStyleLbl="parChTrans1D2" presStyleIdx="0" presStyleCnt="5"/>
      <dgm:spPr/>
      <dgm:t>
        <a:bodyPr/>
        <a:lstStyle/>
        <a:p>
          <a:endParaRPr kumimoji="1" lang="ja-JP" altLang="en-US"/>
        </a:p>
      </dgm:t>
    </dgm:pt>
    <dgm:pt modelId="{7F50B815-A795-4754-A850-319C657DCE74}" type="pres">
      <dgm:prSet presAssocID="{3B4C790E-31AF-40F9-B0C5-D76F267EAD5C}" presName="hierRoot2" presStyleCnt="0">
        <dgm:presLayoutVars>
          <dgm:hierBranch/>
        </dgm:presLayoutVars>
      </dgm:prSet>
      <dgm:spPr/>
    </dgm:pt>
    <dgm:pt modelId="{0979EE82-F6FF-4BCD-BC3B-91C0671A7B4A}" type="pres">
      <dgm:prSet presAssocID="{3B4C790E-31AF-40F9-B0C5-D76F267EAD5C}" presName="rootComposite" presStyleCnt="0"/>
      <dgm:spPr/>
    </dgm:pt>
    <dgm:pt modelId="{45142F8E-A5D3-4B4E-AE12-BA6D87D809A0}" type="pres">
      <dgm:prSet presAssocID="{3B4C790E-31AF-40F9-B0C5-D76F267EAD5C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A6DD39A-633F-4E8C-AD0A-52252EB0DB82}" type="pres">
      <dgm:prSet presAssocID="{3B4C790E-31AF-40F9-B0C5-D76F267EAD5C}" presName="rootConnector" presStyleLbl="node2" presStyleIdx="0" presStyleCnt="5"/>
      <dgm:spPr/>
      <dgm:t>
        <a:bodyPr/>
        <a:lstStyle/>
        <a:p>
          <a:endParaRPr kumimoji="1" lang="ja-JP" altLang="en-US"/>
        </a:p>
      </dgm:t>
    </dgm:pt>
    <dgm:pt modelId="{EACA885D-2157-4CFD-A065-3320C3B216F0}" type="pres">
      <dgm:prSet presAssocID="{3B4C790E-31AF-40F9-B0C5-D76F267EAD5C}" presName="hierChild4" presStyleCnt="0"/>
      <dgm:spPr/>
    </dgm:pt>
    <dgm:pt modelId="{B06C4824-C202-4A9B-9770-7A4FFD85C984}" type="pres">
      <dgm:prSet presAssocID="{3B4C790E-31AF-40F9-B0C5-D76F267EAD5C}" presName="hierChild5" presStyleCnt="0"/>
      <dgm:spPr/>
    </dgm:pt>
    <dgm:pt modelId="{0144BAB5-EBCE-4428-924A-44BE4DDE027B}" type="pres">
      <dgm:prSet presAssocID="{0BF83158-783C-4781-B642-9583CA724B9D}" presName="Name35" presStyleLbl="parChTrans1D2" presStyleIdx="1" presStyleCnt="5"/>
      <dgm:spPr/>
      <dgm:t>
        <a:bodyPr/>
        <a:lstStyle/>
        <a:p>
          <a:endParaRPr kumimoji="1" lang="ja-JP" altLang="en-US"/>
        </a:p>
      </dgm:t>
    </dgm:pt>
    <dgm:pt modelId="{83947638-3503-4F12-995C-C8DD42760BE4}" type="pres">
      <dgm:prSet presAssocID="{9999FEBD-545F-4AA0-A89C-BF05DFF1D9CF}" presName="hierRoot2" presStyleCnt="0">
        <dgm:presLayoutVars>
          <dgm:hierBranch/>
        </dgm:presLayoutVars>
      </dgm:prSet>
      <dgm:spPr/>
    </dgm:pt>
    <dgm:pt modelId="{1BD67A03-3BE7-4E5B-9A38-4110C7DD864A}" type="pres">
      <dgm:prSet presAssocID="{9999FEBD-545F-4AA0-A89C-BF05DFF1D9CF}" presName="rootComposite" presStyleCnt="0"/>
      <dgm:spPr/>
    </dgm:pt>
    <dgm:pt modelId="{97504234-DF98-4CDD-AD42-91413FF45218}" type="pres">
      <dgm:prSet presAssocID="{9999FEBD-545F-4AA0-A89C-BF05DFF1D9CF}" presName="rootText" presStyleLbl="node2" presStyleIdx="1" presStyleCnt="5" custLinFactNeighborX="1470" custLinFactNeighborY="-1430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C201915-365F-4DE7-878F-B1A1E5F39CDF}" type="pres">
      <dgm:prSet presAssocID="{9999FEBD-545F-4AA0-A89C-BF05DFF1D9CF}" presName="rootConnector" presStyleLbl="node2" presStyleIdx="1" presStyleCnt="5"/>
      <dgm:spPr/>
      <dgm:t>
        <a:bodyPr/>
        <a:lstStyle/>
        <a:p>
          <a:endParaRPr kumimoji="1" lang="ja-JP" altLang="en-US"/>
        </a:p>
      </dgm:t>
    </dgm:pt>
    <dgm:pt modelId="{E3A3C3F9-5D2E-47A0-845C-863A2F36474E}" type="pres">
      <dgm:prSet presAssocID="{9999FEBD-545F-4AA0-A89C-BF05DFF1D9CF}" presName="hierChild4" presStyleCnt="0"/>
      <dgm:spPr/>
    </dgm:pt>
    <dgm:pt modelId="{EF53C8AF-AA73-4920-BA8A-B6896DDF3149}" type="pres">
      <dgm:prSet presAssocID="{9999FEBD-545F-4AA0-A89C-BF05DFF1D9CF}" presName="hierChild5" presStyleCnt="0"/>
      <dgm:spPr/>
    </dgm:pt>
    <dgm:pt modelId="{2DBDC575-8870-4A31-85F2-85A93D74D365}" type="pres">
      <dgm:prSet presAssocID="{FCA6B0E9-1979-4A52-A098-BECB29A18A7E}" presName="Name35" presStyleLbl="parChTrans1D2" presStyleIdx="2" presStyleCnt="5"/>
      <dgm:spPr/>
      <dgm:t>
        <a:bodyPr/>
        <a:lstStyle/>
        <a:p>
          <a:endParaRPr kumimoji="1" lang="ja-JP" altLang="en-US"/>
        </a:p>
      </dgm:t>
    </dgm:pt>
    <dgm:pt modelId="{92DB02BE-820A-4794-B8CD-03A148CBC6D8}" type="pres">
      <dgm:prSet presAssocID="{F11C6569-D8B8-4018-B73A-F22E20D8E438}" presName="hierRoot2" presStyleCnt="0">
        <dgm:presLayoutVars>
          <dgm:hierBranch/>
        </dgm:presLayoutVars>
      </dgm:prSet>
      <dgm:spPr/>
    </dgm:pt>
    <dgm:pt modelId="{B3F51912-EFBC-44A9-84BC-56E8D60E2D49}" type="pres">
      <dgm:prSet presAssocID="{F11C6569-D8B8-4018-B73A-F22E20D8E438}" presName="rootComposite" presStyleCnt="0"/>
      <dgm:spPr/>
    </dgm:pt>
    <dgm:pt modelId="{5F4FDB3E-57C1-488C-BFB2-9C11A33603FB}" type="pres">
      <dgm:prSet presAssocID="{F11C6569-D8B8-4018-B73A-F22E20D8E438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F6BF635-E5A8-4678-892D-9FB1687FE8B2}" type="pres">
      <dgm:prSet presAssocID="{F11C6569-D8B8-4018-B73A-F22E20D8E438}" presName="rootConnector" presStyleLbl="node2" presStyleIdx="2" presStyleCnt="5"/>
      <dgm:spPr/>
      <dgm:t>
        <a:bodyPr/>
        <a:lstStyle/>
        <a:p>
          <a:endParaRPr kumimoji="1" lang="ja-JP" altLang="en-US"/>
        </a:p>
      </dgm:t>
    </dgm:pt>
    <dgm:pt modelId="{0392A4FE-E173-47A9-83C8-5AE8E92339A4}" type="pres">
      <dgm:prSet presAssocID="{F11C6569-D8B8-4018-B73A-F22E20D8E438}" presName="hierChild4" presStyleCnt="0"/>
      <dgm:spPr/>
    </dgm:pt>
    <dgm:pt modelId="{B75B0825-62C3-4C45-BC3B-A0B8EDDCAF22}" type="pres">
      <dgm:prSet presAssocID="{F11C6569-D8B8-4018-B73A-F22E20D8E438}" presName="hierChild5" presStyleCnt="0"/>
      <dgm:spPr/>
    </dgm:pt>
    <dgm:pt modelId="{441D3576-4F36-4B93-A5E3-18F6C741D914}" type="pres">
      <dgm:prSet presAssocID="{FD2224AE-24FB-4642-A6BA-C9077F8864FC}" presName="Name35" presStyleLbl="parChTrans1D2" presStyleIdx="3" presStyleCnt="5"/>
      <dgm:spPr/>
      <dgm:t>
        <a:bodyPr/>
        <a:lstStyle/>
        <a:p>
          <a:endParaRPr kumimoji="1" lang="ja-JP" altLang="en-US"/>
        </a:p>
      </dgm:t>
    </dgm:pt>
    <dgm:pt modelId="{C1D22C22-998C-4294-AA3D-082E4DEC2025}" type="pres">
      <dgm:prSet presAssocID="{AF3DF285-0F44-433D-A68B-C4933A2453E8}" presName="hierRoot2" presStyleCnt="0">
        <dgm:presLayoutVars>
          <dgm:hierBranch/>
        </dgm:presLayoutVars>
      </dgm:prSet>
      <dgm:spPr/>
    </dgm:pt>
    <dgm:pt modelId="{38AF8535-E139-49EE-A132-9F96AA5E9A9F}" type="pres">
      <dgm:prSet presAssocID="{AF3DF285-0F44-433D-A68B-C4933A2453E8}" presName="rootComposite" presStyleCnt="0"/>
      <dgm:spPr/>
    </dgm:pt>
    <dgm:pt modelId="{44E31AED-B57D-40DE-AA00-96856319B8B7}" type="pres">
      <dgm:prSet presAssocID="{AF3DF285-0F44-433D-A68B-C4933A2453E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3131FD6-2DE1-409F-8840-00DE8B38891F}" type="pres">
      <dgm:prSet presAssocID="{AF3DF285-0F44-433D-A68B-C4933A2453E8}" presName="rootConnector" presStyleLbl="node2" presStyleIdx="3" presStyleCnt="5"/>
      <dgm:spPr/>
      <dgm:t>
        <a:bodyPr/>
        <a:lstStyle/>
        <a:p>
          <a:endParaRPr kumimoji="1" lang="ja-JP" altLang="en-US"/>
        </a:p>
      </dgm:t>
    </dgm:pt>
    <dgm:pt modelId="{9C343299-CD46-4D66-838B-7CE83DE6B423}" type="pres">
      <dgm:prSet presAssocID="{AF3DF285-0F44-433D-A68B-C4933A2453E8}" presName="hierChild4" presStyleCnt="0"/>
      <dgm:spPr/>
    </dgm:pt>
    <dgm:pt modelId="{960D6CBA-DAED-41AF-9D7C-9746919B09B5}" type="pres">
      <dgm:prSet presAssocID="{AF3DF285-0F44-433D-A68B-C4933A2453E8}" presName="hierChild5" presStyleCnt="0"/>
      <dgm:spPr/>
    </dgm:pt>
    <dgm:pt modelId="{BF08D633-36DE-4533-B949-9E88826DD20A}" type="pres">
      <dgm:prSet presAssocID="{6B6C6CE9-900B-4998-996A-1D1B5B6465D3}" presName="Name35" presStyleLbl="parChTrans1D2" presStyleIdx="4" presStyleCnt="5"/>
      <dgm:spPr/>
      <dgm:t>
        <a:bodyPr/>
        <a:lstStyle/>
        <a:p>
          <a:endParaRPr kumimoji="1" lang="ja-JP" altLang="en-US"/>
        </a:p>
      </dgm:t>
    </dgm:pt>
    <dgm:pt modelId="{EE26B08E-1866-41A9-A3FA-7A6C83EF379A}" type="pres">
      <dgm:prSet presAssocID="{4ED03A36-2950-45E6-8D6E-A950F18A17FB}" presName="hierRoot2" presStyleCnt="0">
        <dgm:presLayoutVars>
          <dgm:hierBranch/>
        </dgm:presLayoutVars>
      </dgm:prSet>
      <dgm:spPr/>
    </dgm:pt>
    <dgm:pt modelId="{84AA6853-E62E-4338-94DA-60AD58289AA5}" type="pres">
      <dgm:prSet presAssocID="{4ED03A36-2950-45E6-8D6E-A950F18A17FB}" presName="rootComposite" presStyleCnt="0"/>
      <dgm:spPr/>
    </dgm:pt>
    <dgm:pt modelId="{BD498FFA-0BB5-4836-8045-B438E6E4907B}" type="pres">
      <dgm:prSet presAssocID="{4ED03A36-2950-45E6-8D6E-A950F18A17F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2CB3D4A-E7C2-496F-9F00-A4675613175B}" type="pres">
      <dgm:prSet presAssocID="{4ED03A36-2950-45E6-8D6E-A950F18A17FB}" presName="rootConnector" presStyleLbl="node2" presStyleIdx="4" presStyleCnt="5"/>
      <dgm:spPr/>
      <dgm:t>
        <a:bodyPr/>
        <a:lstStyle/>
        <a:p>
          <a:endParaRPr kumimoji="1" lang="ja-JP" altLang="en-US"/>
        </a:p>
      </dgm:t>
    </dgm:pt>
    <dgm:pt modelId="{46D0AF50-DE36-42FD-857A-8D5C28140B1B}" type="pres">
      <dgm:prSet presAssocID="{4ED03A36-2950-45E6-8D6E-A950F18A17FB}" presName="hierChild4" presStyleCnt="0"/>
      <dgm:spPr/>
    </dgm:pt>
    <dgm:pt modelId="{CC89874C-A73C-4413-906A-4ABA1BFD0559}" type="pres">
      <dgm:prSet presAssocID="{4ED03A36-2950-45E6-8D6E-A950F18A17FB}" presName="hierChild5" presStyleCnt="0"/>
      <dgm:spPr/>
    </dgm:pt>
    <dgm:pt modelId="{439EDCB7-5E91-4F68-8CAE-661BE19B2536}" type="pres">
      <dgm:prSet presAssocID="{08D4A33D-39E1-4675-8279-8D8A76940CDC}" presName="hierChild3" presStyleCnt="0"/>
      <dgm:spPr/>
    </dgm:pt>
  </dgm:ptLst>
  <dgm:cxnLst>
    <dgm:cxn modelId="{025F75F9-3589-44E7-A987-6812F5515443}" srcId="{08D4A33D-39E1-4675-8279-8D8A76940CDC}" destId="{4ED03A36-2950-45E6-8D6E-A950F18A17FB}" srcOrd="4" destOrd="0" parTransId="{6B6C6CE9-900B-4998-996A-1D1B5B6465D3}" sibTransId="{7D10BCAC-91E1-4AF2-89DD-E0D43E988006}"/>
    <dgm:cxn modelId="{6819B2EA-28F8-4D49-B972-38984B8A7741}" type="presOf" srcId="{3B4C790E-31AF-40F9-B0C5-D76F267EAD5C}" destId="{DA6DD39A-633F-4E8C-AD0A-52252EB0DB82}" srcOrd="1" destOrd="0" presId="urn:microsoft.com/office/officeart/2005/8/layout/orgChart1"/>
    <dgm:cxn modelId="{748DD900-2E93-41F0-8B32-BD271C62F0A1}" type="presOf" srcId="{FCA6B0E9-1979-4A52-A098-BECB29A18A7E}" destId="{2DBDC575-8870-4A31-85F2-85A93D74D365}" srcOrd="0" destOrd="0" presId="urn:microsoft.com/office/officeart/2005/8/layout/orgChart1"/>
    <dgm:cxn modelId="{F0A2FBE8-CAC7-4C3F-A0AD-A39F174E3D2D}" type="presOf" srcId="{F11C6569-D8B8-4018-B73A-F22E20D8E438}" destId="{FF6BF635-E5A8-4678-892D-9FB1687FE8B2}" srcOrd="1" destOrd="0" presId="urn:microsoft.com/office/officeart/2005/8/layout/orgChart1"/>
    <dgm:cxn modelId="{58FE07A6-CF0B-4C7B-87E6-A4F121EA54A7}" srcId="{08D4A33D-39E1-4675-8279-8D8A76940CDC}" destId="{9999FEBD-545F-4AA0-A89C-BF05DFF1D9CF}" srcOrd="1" destOrd="0" parTransId="{0BF83158-783C-4781-B642-9583CA724B9D}" sibTransId="{7B7388CB-FE5B-4C13-ACAC-5DC99E916202}"/>
    <dgm:cxn modelId="{36ED339D-DBB8-4387-8130-B8B23EFC621B}" type="presOf" srcId="{AF3DF285-0F44-433D-A68B-C4933A2453E8}" destId="{83131FD6-2DE1-409F-8840-00DE8B38891F}" srcOrd="1" destOrd="0" presId="urn:microsoft.com/office/officeart/2005/8/layout/orgChart1"/>
    <dgm:cxn modelId="{2C925C67-3411-4491-9E67-54F9E76DB5B0}" type="presOf" srcId="{AF3DF285-0F44-433D-A68B-C4933A2453E8}" destId="{44E31AED-B57D-40DE-AA00-96856319B8B7}" srcOrd="0" destOrd="0" presId="urn:microsoft.com/office/officeart/2005/8/layout/orgChart1"/>
    <dgm:cxn modelId="{22E992E6-4E16-4864-9022-DC669FC0C6ED}" type="presOf" srcId="{3B4C790E-31AF-40F9-B0C5-D76F267EAD5C}" destId="{45142F8E-A5D3-4B4E-AE12-BA6D87D809A0}" srcOrd="0" destOrd="0" presId="urn:microsoft.com/office/officeart/2005/8/layout/orgChart1"/>
    <dgm:cxn modelId="{A9B9643F-0218-4D29-8364-EDC2C632BD79}" srcId="{541F8E86-CF35-4E14-9540-7D5F3C7D75B1}" destId="{08D4A33D-39E1-4675-8279-8D8A76940CDC}" srcOrd="0" destOrd="0" parTransId="{8D3D0F5E-0D60-4EF5-8763-716C08EBB43E}" sibTransId="{8E892FA5-17D3-4394-94A6-645EAC594CC7}"/>
    <dgm:cxn modelId="{3D51CAC3-F954-49FD-9A8D-1AAD498862B8}" type="presOf" srcId="{7C897057-1F54-4E4E-88BE-43F4F314C5A2}" destId="{7259C268-F7C0-4079-A32E-CBC458B98B34}" srcOrd="0" destOrd="0" presId="urn:microsoft.com/office/officeart/2005/8/layout/orgChart1"/>
    <dgm:cxn modelId="{876BF482-9DB2-462D-A10E-68EBA5BFBD4D}" type="presOf" srcId="{4ED03A36-2950-45E6-8D6E-A950F18A17FB}" destId="{BD498FFA-0BB5-4836-8045-B438E6E4907B}" srcOrd="0" destOrd="0" presId="urn:microsoft.com/office/officeart/2005/8/layout/orgChart1"/>
    <dgm:cxn modelId="{8C3F05F1-EE21-4045-8429-F5E0C121E045}" type="presOf" srcId="{9999FEBD-545F-4AA0-A89C-BF05DFF1D9CF}" destId="{97504234-DF98-4CDD-AD42-91413FF45218}" srcOrd="0" destOrd="0" presId="urn:microsoft.com/office/officeart/2005/8/layout/orgChart1"/>
    <dgm:cxn modelId="{0ED8B634-9642-46AC-860E-1E5F7AB85F67}" type="presOf" srcId="{08D4A33D-39E1-4675-8279-8D8A76940CDC}" destId="{334A8F59-5A28-4E5F-B61F-993ED42C844B}" srcOrd="0" destOrd="0" presId="urn:microsoft.com/office/officeart/2005/8/layout/orgChart1"/>
    <dgm:cxn modelId="{C472E8DD-E8FE-48D9-A7C4-D536EEF7FEC7}" type="presOf" srcId="{F11C6569-D8B8-4018-B73A-F22E20D8E438}" destId="{5F4FDB3E-57C1-488C-BFB2-9C11A33603FB}" srcOrd="0" destOrd="0" presId="urn:microsoft.com/office/officeart/2005/8/layout/orgChart1"/>
    <dgm:cxn modelId="{67C10E39-3648-43C5-A1A8-94FBF3B53618}" srcId="{08D4A33D-39E1-4675-8279-8D8A76940CDC}" destId="{AF3DF285-0F44-433D-A68B-C4933A2453E8}" srcOrd="3" destOrd="0" parTransId="{FD2224AE-24FB-4642-A6BA-C9077F8864FC}" sibTransId="{1BFD77A2-B8C7-4926-987F-0BCB12E7590D}"/>
    <dgm:cxn modelId="{24C93AFE-2898-47F5-8084-03F3ECA1E10D}" type="presOf" srcId="{08D4A33D-39E1-4675-8279-8D8A76940CDC}" destId="{5B21FEA4-4EDF-4827-860F-0F7A12D36C83}" srcOrd="1" destOrd="0" presId="urn:microsoft.com/office/officeart/2005/8/layout/orgChart1"/>
    <dgm:cxn modelId="{A9A60716-4262-419C-89C5-A6BE38BBDCC7}" type="presOf" srcId="{541F8E86-CF35-4E14-9540-7D5F3C7D75B1}" destId="{2BCB04E9-B2B1-4CC1-B49F-63DE8A0E37C4}" srcOrd="0" destOrd="0" presId="urn:microsoft.com/office/officeart/2005/8/layout/orgChart1"/>
    <dgm:cxn modelId="{5E559A46-E423-49C5-9AE0-D70419CCE3C0}" type="presOf" srcId="{0BF83158-783C-4781-B642-9583CA724B9D}" destId="{0144BAB5-EBCE-4428-924A-44BE4DDE027B}" srcOrd="0" destOrd="0" presId="urn:microsoft.com/office/officeart/2005/8/layout/orgChart1"/>
    <dgm:cxn modelId="{42FE0EFC-DE59-438F-8FD9-C06A48FC8FF3}" type="presOf" srcId="{9999FEBD-545F-4AA0-A89C-BF05DFF1D9CF}" destId="{1C201915-365F-4DE7-878F-B1A1E5F39CDF}" srcOrd="1" destOrd="0" presId="urn:microsoft.com/office/officeart/2005/8/layout/orgChart1"/>
    <dgm:cxn modelId="{0AD5917D-58F7-4D15-B1F8-3CD47CE9D9A7}" srcId="{08D4A33D-39E1-4675-8279-8D8A76940CDC}" destId="{3B4C790E-31AF-40F9-B0C5-D76F267EAD5C}" srcOrd="0" destOrd="0" parTransId="{7C897057-1F54-4E4E-88BE-43F4F314C5A2}" sibTransId="{D086383F-DD31-41BE-BEBD-51547AA4327D}"/>
    <dgm:cxn modelId="{6168646F-BA29-4FFF-A51A-BB199727E6E8}" srcId="{08D4A33D-39E1-4675-8279-8D8A76940CDC}" destId="{F11C6569-D8B8-4018-B73A-F22E20D8E438}" srcOrd="2" destOrd="0" parTransId="{FCA6B0E9-1979-4A52-A098-BECB29A18A7E}" sibTransId="{895E8DA0-AB45-4C66-BFCB-B5D18CA7499F}"/>
    <dgm:cxn modelId="{ECCDE103-A91E-4264-A06F-AAAFED4AC6FC}" type="presOf" srcId="{6B6C6CE9-900B-4998-996A-1D1B5B6465D3}" destId="{BF08D633-36DE-4533-B949-9E88826DD20A}" srcOrd="0" destOrd="0" presId="urn:microsoft.com/office/officeart/2005/8/layout/orgChart1"/>
    <dgm:cxn modelId="{A1187A69-50B4-47CC-9E0C-905A7395C79B}" type="presOf" srcId="{FD2224AE-24FB-4642-A6BA-C9077F8864FC}" destId="{441D3576-4F36-4B93-A5E3-18F6C741D914}" srcOrd="0" destOrd="0" presId="urn:microsoft.com/office/officeart/2005/8/layout/orgChart1"/>
    <dgm:cxn modelId="{D8D1434F-886F-4B11-812A-BCFDDB35D7BE}" type="presOf" srcId="{4ED03A36-2950-45E6-8D6E-A950F18A17FB}" destId="{22CB3D4A-E7C2-496F-9F00-A4675613175B}" srcOrd="1" destOrd="0" presId="urn:microsoft.com/office/officeart/2005/8/layout/orgChart1"/>
    <dgm:cxn modelId="{0C774055-929E-42DD-BB8B-4C743B679106}" type="presParOf" srcId="{2BCB04E9-B2B1-4CC1-B49F-63DE8A0E37C4}" destId="{1F0B7FD7-EE2A-47CA-8A2C-19D71376C557}" srcOrd="0" destOrd="0" presId="urn:microsoft.com/office/officeart/2005/8/layout/orgChart1"/>
    <dgm:cxn modelId="{7315A9E0-60F5-49F3-803A-5E74E38EE819}" type="presParOf" srcId="{1F0B7FD7-EE2A-47CA-8A2C-19D71376C557}" destId="{D09E21BF-6EB6-4EEE-8C6A-816609369E2B}" srcOrd="0" destOrd="0" presId="urn:microsoft.com/office/officeart/2005/8/layout/orgChart1"/>
    <dgm:cxn modelId="{330778D7-1793-49F6-8596-2B67F984EE95}" type="presParOf" srcId="{D09E21BF-6EB6-4EEE-8C6A-816609369E2B}" destId="{334A8F59-5A28-4E5F-B61F-993ED42C844B}" srcOrd="0" destOrd="0" presId="urn:microsoft.com/office/officeart/2005/8/layout/orgChart1"/>
    <dgm:cxn modelId="{1CEACEB1-CC50-4613-8D5A-ABD69729B947}" type="presParOf" srcId="{D09E21BF-6EB6-4EEE-8C6A-816609369E2B}" destId="{5B21FEA4-4EDF-4827-860F-0F7A12D36C83}" srcOrd="1" destOrd="0" presId="urn:microsoft.com/office/officeart/2005/8/layout/orgChart1"/>
    <dgm:cxn modelId="{C7FD7739-E7D9-4222-A38F-BBD352B38C47}" type="presParOf" srcId="{1F0B7FD7-EE2A-47CA-8A2C-19D71376C557}" destId="{B759CE7B-4060-4C87-8838-1BB8FD87CA63}" srcOrd="1" destOrd="0" presId="urn:microsoft.com/office/officeart/2005/8/layout/orgChart1"/>
    <dgm:cxn modelId="{0E2CB768-FA30-4383-866C-DA4FF3A7C799}" type="presParOf" srcId="{B759CE7B-4060-4C87-8838-1BB8FD87CA63}" destId="{7259C268-F7C0-4079-A32E-CBC458B98B34}" srcOrd="0" destOrd="0" presId="urn:microsoft.com/office/officeart/2005/8/layout/orgChart1"/>
    <dgm:cxn modelId="{8F8FA992-3951-4D84-92B6-226EBB93874D}" type="presParOf" srcId="{B759CE7B-4060-4C87-8838-1BB8FD87CA63}" destId="{7F50B815-A795-4754-A850-319C657DCE74}" srcOrd="1" destOrd="0" presId="urn:microsoft.com/office/officeart/2005/8/layout/orgChart1"/>
    <dgm:cxn modelId="{E8149EF3-33C0-4FAE-842E-B28941F0E884}" type="presParOf" srcId="{7F50B815-A795-4754-A850-319C657DCE74}" destId="{0979EE82-F6FF-4BCD-BC3B-91C0671A7B4A}" srcOrd="0" destOrd="0" presId="urn:microsoft.com/office/officeart/2005/8/layout/orgChart1"/>
    <dgm:cxn modelId="{C7EC68ED-0412-4676-A3F1-F83CD9D19469}" type="presParOf" srcId="{0979EE82-F6FF-4BCD-BC3B-91C0671A7B4A}" destId="{45142F8E-A5D3-4B4E-AE12-BA6D87D809A0}" srcOrd="0" destOrd="0" presId="urn:microsoft.com/office/officeart/2005/8/layout/orgChart1"/>
    <dgm:cxn modelId="{19CBC4B9-E2D1-4B8F-88D7-0C0AD69F76EF}" type="presParOf" srcId="{0979EE82-F6FF-4BCD-BC3B-91C0671A7B4A}" destId="{DA6DD39A-633F-4E8C-AD0A-52252EB0DB82}" srcOrd="1" destOrd="0" presId="urn:microsoft.com/office/officeart/2005/8/layout/orgChart1"/>
    <dgm:cxn modelId="{656E9AD9-8D04-492E-B8C8-5F175EBDAA48}" type="presParOf" srcId="{7F50B815-A795-4754-A850-319C657DCE74}" destId="{EACA885D-2157-4CFD-A065-3320C3B216F0}" srcOrd="1" destOrd="0" presId="urn:microsoft.com/office/officeart/2005/8/layout/orgChart1"/>
    <dgm:cxn modelId="{8F8356CB-B55E-4E7D-B574-6FF5099C0514}" type="presParOf" srcId="{7F50B815-A795-4754-A850-319C657DCE74}" destId="{B06C4824-C202-4A9B-9770-7A4FFD85C984}" srcOrd="2" destOrd="0" presId="urn:microsoft.com/office/officeart/2005/8/layout/orgChart1"/>
    <dgm:cxn modelId="{9D75D63A-ABD6-4B7F-8B79-B412191B91C9}" type="presParOf" srcId="{B759CE7B-4060-4C87-8838-1BB8FD87CA63}" destId="{0144BAB5-EBCE-4428-924A-44BE4DDE027B}" srcOrd="2" destOrd="0" presId="urn:microsoft.com/office/officeart/2005/8/layout/orgChart1"/>
    <dgm:cxn modelId="{116B730D-44DD-4E48-AF13-C7F9B4A5F97F}" type="presParOf" srcId="{B759CE7B-4060-4C87-8838-1BB8FD87CA63}" destId="{83947638-3503-4F12-995C-C8DD42760BE4}" srcOrd="3" destOrd="0" presId="urn:microsoft.com/office/officeart/2005/8/layout/orgChart1"/>
    <dgm:cxn modelId="{F39975DA-DFF8-44B1-B21E-399D8E8B1269}" type="presParOf" srcId="{83947638-3503-4F12-995C-C8DD42760BE4}" destId="{1BD67A03-3BE7-4E5B-9A38-4110C7DD864A}" srcOrd="0" destOrd="0" presId="urn:microsoft.com/office/officeart/2005/8/layout/orgChart1"/>
    <dgm:cxn modelId="{50833BC6-803C-4F93-8270-191812574903}" type="presParOf" srcId="{1BD67A03-3BE7-4E5B-9A38-4110C7DD864A}" destId="{97504234-DF98-4CDD-AD42-91413FF45218}" srcOrd="0" destOrd="0" presId="urn:microsoft.com/office/officeart/2005/8/layout/orgChart1"/>
    <dgm:cxn modelId="{5F7C91E8-9367-46EA-A5CF-877E756F6475}" type="presParOf" srcId="{1BD67A03-3BE7-4E5B-9A38-4110C7DD864A}" destId="{1C201915-365F-4DE7-878F-B1A1E5F39CDF}" srcOrd="1" destOrd="0" presId="urn:microsoft.com/office/officeart/2005/8/layout/orgChart1"/>
    <dgm:cxn modelId="{E1485AF7-67D4-489D-A73D-8777F0B7B8B6}" type="presParOf" srcId="{83947638-3503-4F12-995C-C8DD42760BE4}" destId="{E3A3C3F9-5D2E-47A0-845C-863A2F36474E}" srcOrd="1" destOrd="0" presId="urn:microsoft.com/office/officeart/2005/8/layout/orgChart1"/>
    <dgm:cxn modelId="{4E5B9078-6703-4504-8BBB-E50D09DF9BA0}" type="presParOf" srcId="{83947638-3503-4F12-995C-C8DD42760BE4}" destId="{EF53C8AF-AA73-4920-BA8A-B6896DDF3149}" srcOrd="2" destOrd="0" presId="urn:microsoft.com/office/officeart/2005/8/layout/orgChart1"/>
    <dgm:cxn modelId="{4D3D42D5-A923-42A8-B62B-C9AF5CABA07F}" type="presParOf" srcId="{B759CE7B-4060-4C87-8838-1BB8FD87CA63}" destId="{2DBDC575-8870-4A31-85F2-85A93D74D365}" srcOrd="4" destOrd="0" presId="urn:microsoft.com/office/officeart/2005/8/layout/orgChart1"/>
    <dgm:cxn modelId="{217361E7-A9AC-493F-8D24-7DDAB651CCF5}" type="presParOf" srcId="{B759CE7B-4060-4C87-8838-1BB8FD87CA63}" destId="{92DB02BE-820A-4794-B8CD-03A148CBC6D8}" srcOrd="5" destOrd="0" presId="urn:microsoft.com/office/officeart/2005/8/layout/orgChart1"/>
    <dgm:cxn modelId="{7E871538-D394-4E69-A529-9024CA62D1A3}" type="presParOf" srcId="{92DB02BE-820A-4794-B8CD-03A148CBC6D8}" destId="{B3F51912-EFBC-44A9-84BC-56E8D60E2D49}" srcOrd="0" destOrd="0" presId="urn:microsoft.com/office/officeart/2005/8/layout/orgChart1"/>
    <dgm:cxn modelId="{0ECDD546-7D56-4BF2-B732-0F281CF29D66}" type="presParOf" srcId="{B3F51912-EFBC-44A9-84BC-56E8D60E2D49}" destId="{5F4FDB3E-57C1-488C-BFB2-9C11A33603FB}" srcOrd="0" destOrd="0" presId="urn:microsoft.com/office/officeart/2005/8/layout/orgChart1"/>
    <dgm:cxn modelId="{57A57710-2EAB-469B-8E34-AB2357A4367F}" type="presParOf" srcId="{B3F51912-EFBC-44A9-84BC-56E8D60E2D49}" destId="{FF6BF635-E5A8-4678-892D-9FB1687FE8B2}" srcOrd="1" destOrd="0" presId="urn:microsoft.com/office/officeart/2005/8/layout/orgChart1"/>
    <dgm:cxn modelId="{7DA49705-AA56-437A-A76C-4A5A83100FC1}" type="presParOf" srcId="{92DB02BE-820A-4794-B8CD-03A148CBC6D8}" destId="{0392A4FE-E173-47A9-83C8-5AE8E92339A4}" srcOrd="1" destOrd="0" presId="urn:microsoft.com/office/officeart/2005/8/layout/orgChart1"/>
    <dgm:cxn modelId="{B8C30D3B-7FD0-4094-BD05-F81BF96CF099}" type="presParOf" srcId="{92DB02BE-820A-4794-B8CD-03A148CBC6D8}" destId="{B75B0825-62C3-4C45-BC3B-A0B8EDDCAF22}" srcOrd="2" destOrd="0" presId="urn:microsoft.com/office/officeart/2005/8/layout/orgChart1"/>
    <dgm:cxn modelId="{794F876C-BD53-42B6-B28D-72396C74D3C6}" type="presParOf" srcId="{B759CE7B-4060-4C87-8838-1BB8FD87CA63}" destId="{441D3576-4F36-4B93-A5E3-18F6C741D914}" srcOrd="6" destOrd="0" presId="urn:microsoft.com/office/officeart/2005/8/layout/orgChart1"/>
    <dgm:cxn modelId="{032A25E8-E2BA-4C98-BDC1-13FCFE501AA7}" type="presParOf" srcId="{B759CE7B-4060-4C87-8838-1BB8FD87CA63}" destId="{C1D22C22-998C-4294-AA3D-082E4DEC2025}" srcOrd="7" destOrd="0" presId="urn:microsoft.com/office/officeart/2005/8/layout/orgChart1"/>
    <dgm:cxn modelId="{C3A68D29-F17A-42BD-AACC-E4D5DA2993D0}" type="presParOf" srcId="{C1D22C22-998C-4294-AA3D-082E4DEC2025}" destId="{38AF8535-E139-49EE-A132-9F96AA5E9A9F}" srcOrd="0" destOrd="0" presId="urn:microsoft.com/office/officeart/2005/8/layout/orgChart1"/>
    <dgm:cxn modelId="{D9F28AA0-D422-466F-A395-0ED146647125}" type="presParOf" srcId="{38AF8535-E139-49EE-A132-9F96AA5E9A9F}" destId="{44E31AED-B57D-40DE-AA00-96856319B8B7}" srcOrd="0" destOrd="0" presId="urn:microsoft.com/office/officeart/2005/8/layout/orgChart1"/>
    <dgm:cxn modelId="{3BAE5793-9B2E-4BC7-A794-D64F78667AD5}" type="presParOf" srcId="{38AF8535-E139-49EE-A132-9F96AA5E9A9F}" destId="{83131FD6-2DE1-409F-8840-00DE8B38891F}" srcOrd="1" destOrd="0" presId="urn:microsoft.com/office/officeart/2005/8/layout/orgChart1"/>
    <dgm:cxn modelId="{5239AD96-FD64-4F18-BA4E-8FDA4FA56560}" type="presParOf" srcId="{C1D22C22-998C-4294-AA3D-082E4DEC2025}" destId="{9C343299-CD46-4D66-838B-7CE83DE6B423}" srcOrd="1" destOrd="0" presId="urn:microsoft.com/office/officeart/2005/8/layout/orgChart1"/>
    <dgm:cxn modelId="{8C2B2A4E-5A13-4889-9125-B7743CAB9948}" type="presParOf" srcId="{C1D22C22-998C-4294-AA3D-082E4DEC2025}" destId="{960D6CBA-DAED-41AF-9D7C-9746919B09B5}" srcOrd="2" destOrd="0" presId="urn:microsoft.com/office/officeart/2005/8/layout/orgChart1"/>
    <dgm:cxn modelId="{5B18B697-CE1D-41BA-94FD-0B836E9E3331}" type="presParOf" srcId="{B759CE7B-4060-4C87-8838-1BB8FD87CA63}" destId="{BF08D633-36DE-4533-B949-9E88826DD20A}" srcOrd="8" destOrd="0" presId="urn:microsoft.com/office/officeart/2005/8/layout/orgChart1"/>
    <dgm:cxn modelId="{AB885D7C-31ED-4A7F-AA11-A78C4E248246}" type="presParOf" srcId="{B759CE7B-4060-4C87-8838-1BB8FD87CA63}" destId="{EE26B08E-1866-41A9-A3FA-7A6C83EF379A}" srcOrd="9" destOrd="0" presId="urn:microsoft.com/office/officeart/2005/8/layout/orgChart1"/>
    <dgm:cxn modelId="{5602638B-762B-43C0-9CBB-EE629EA83CAA}" type="presParOf" srcId="{EE26B08E-1866-41A9-A3FA-7A6C83EF379A}" destId="{84AA6853-E62E-4338-94DA-60AD58289AA5}" srcOrd="0" destOrd="0" presId="urn:microsoft.com/office/officeart/2005/8/layout/orgChart1"/>
    <dgm:cxn modelId="{B9469E0C-75EC-4F4C-90B0-0FC49579641A}" type="presParOf" srcId="{84AA6853-E62E-4338-94DA-60AD58289AA5}" destId="{BD498FFA-0BB5-4836-8045-B438E6E4907B}" srcOrd="0" destOrd="0" presId="urn:microsoft.com/office/officeart/2005/8/layout/orgChart1"/>
    <dgm:cxn modelId="{546558E2-E913-46D9-93E6-58A41FB05F6B}" type="presParOf" srcId="{84AA6853-E62E-4338-94DA-60AD58289AA5}" destId="{22CB3D4A-E7C2-496F-9F00-A4675613175B}" srcOrd="1" destOrd="0" presId="urn:microsoft.com/office/officeart/2005/8/layout/orgChart1"/>
    <dgm:cxn modelId="{B69FF4EA-5FBD-4B5B-B92B-BB826744B0C5}" type="presParOf" srcId="{EE26B08E-1866-41A9-A3FA-7A6C83EF379A}" destId="{46D0AF50-DE36-42FD-857A-8D5C28140B1B}" srcOrd="1" destOrd="0" presId="urn:microsoft.com/office/officeart/2005/8/layout/orgChart1"/>
    <dgm:cxn modelId="{6388BF94-C29E-4A28-BCF9-7695B7A13BBE}" type="presParOf" srcId="{EE26B08E-1866-41A9-A3FA-7A6C83EF379A}" destId="{CC89874C-A73C-4413-906A-4ABA1BFD0559}" srcOrd="2" destOrd="0" presId="urn:microsoft.com/office/officeart/2005/8/layout/orgChart1"/>
    <dgm:cxn modelId="{BC670397-6D5F-48AC-A90E-62E84E098BB4}" type="presParOf" srcId="{1F0B7FD7-EE2A-47CA-8A2C-19D71376C557}" destId="{439EDCB7-5E91-4F68-8CAE-661BE19B25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8D633-36DE-4533-B949-9E88826DD20A}">
      <dsp:nvSpPr>
        <dsp:cNvPr id="0" name=""/>
        <dsp:cNvSpPr/>
      </dsp:nvSpPr>
      <dsp:spPr>
        <a:xfrm>
          <a:off x="4392612" y="2289998"/>
          <a:ext cx="3639830" cy="315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26"/>
              </a:lnTo>
              <a:lnTo>
                <a:pt x="3639830" y="157926"/>
              </a:lnTo>
              <a:lnTo>
                <a:pt x="3639830" y="315853"/>
              </a:lnTo>
            </a:path>
          </a:pathLst>
        </a:custGeom>
        <a:noFill/>
        <a:ln w="15875" cap="rnd" cmpd="sng" algn="ctr">
          <a:solidFill>
            <a:srgbClr val="A5B59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D3576-4F36-4B93-A5E3-18F6C741D914}">
      <dsp:nvSpPr>
        <dsp:cNvPr id="0" name=""/>
        <dsp:cNvSpPr/>
      </dsp:nvSpPr>
      <dsp:spPr>
        <a:xfrm>
          <a:off x="4392612" y="2289998"/>
          <a:ext cx="1819915" cy="315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26"/>
              </a:lnTo>
              <a:lnTo>
                <a:pt x="1819915" y="157926"/>
              </a:lnTo>
              <a:lnTo>
                <a:pt x="1819915" y="315853"/>
              </a:lnTo>
            </a:path>
          </a:pathLst>
        </a:custGeom>
        <a:noFill/>
        <a:ln w="15875" cap="rnd" cmpd="sng" algn="ctr">
          <a:solidFill>
            <a:srgbClr val="A5B59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C575-8870-4A31-85F2-85A93D74D365}">
      <dsp:nvSpPr>
        <dsp:cNvPr id="0" name=""/>
        <dsp:cNvSpPr/>
      </dsp:nvSpPr>
      <dsp:spPr>
        <a:xfrm>
          <a:off x="4346892" y="2289998"/>
          <a:ext cx="91440" cy="315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853"/>
              </a:lnTo>
            </a:path>
          </a:pathLst>
        </a:custGeom>
        <a:noFill/>
        <a:ln w="15875" cap="rnd" cmpd="sng" algn="ctr">
          <a:solidFill>
            <a:srgbClr val="A5B59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BAB5-EBCE-4428-924A-44BE4DDE027B}">
      <dsp:nvSpPr>
        <dsp:cNvPr id="0" name=""/>
        <dsp:cNvSpPr/>
      </dsp:nvSpPr>
      <dsp:spPr>
        <a:xfrm>
          <a:off x="2594806" y="2289998"/>
          <a:ext cx="1797805" cy="305099"/>
        </a:xfrm>
        <a:custGeom>
          <a:avLst/>
          <a:gdLst/>
          <a:ahLst/>
          <a:cxnLst/>
          <a:rect l="0" t="0" r="0" b="0"/>
          <a:pathLst>
            <a:path>
              <a:moveTo>
                <a:pt x="1819915" y="0"/>
              </a:moveTo>
              <a:lnTo>
                <a:pt x="1819915" y="157926"/>
              </a:lnTo>
              <a:lnTo>
                <a:pt x="0" y="157926"/>
              </a:lnTo>
              <a:lnTo>
                <a:pt x="0" y="315853"/>
              </a:lnTo>
            </a:path>
          </a:pathLst>
        </a:custGeom>
        <a:noFill/>
        <a:ln w="15875" cap="rnd" cmpd="sng" algn="ctr">
          <a:solidFill>
            <a:srgbClr val="A5B59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9C268-F7C0-4079-A32E-CBC458B98B34}">
      <dsp:nvSpPr>
        <dsp:cNvPr id="0" name=""/>
        <dsp:cNvSpPr/>
      </dsp:nvSpPr>
      <dsp:spPr>
        <a:xfrm>
          <a:off x="752781" y="2289998"/>
          <a:ext cx="3639830" cy="315853"/>
        </a:xfrm>
        <a:custGeom>
          <a:avLst/>
          <a:gdLst/>
          <a:ahLst/>
          <a:cxnLst/>
          <a:rect l="0" t="0" r="0" b="0"/>
          <a:pathLst>
            <a:path>
              <a:moveTo>
                <a:pt x="3639830" y="0"/>
              </a:moveTo>
              <a:lnTo>
                <a:pt x="3639830" y="157926"/>
              </a:lnTo>
              <a:lnTo>
                <a:pt x="0" y="157926"/>
              </a:lnTo>
              <a:lnTo>
                <a:pt x="0" y="315853"/>
              </a:lnTo>
            </a:path>
          </a:pathLst>
        </a:custGeom>
        <a:noFill/>
        <a:ln w="15875" cap="rnd" cmpd="sng" algn="ctr">
          <a:solidFill>
            <a:srgbClr val="A5B59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A8F59-5A28-4E5F-B61F-993ED42C844B}">
      <dsp:nvSpPr>
        <dsp:cNvPr id="0" name=""/>
        <dsp:cNvSpPr/>
      </dsp:nvSpPr>
      <dsp:spPr>
        <a:xfrm>
          <a:off x="3640581" y="1537967"/>
          <a:ext cx="1504062" cy="752031"/>
        </a:xfrm>
        <a:prstGeom prst="rect">
          <a:avLst/>
        </a:prstGeom>
        <a:solidFill>
          <a:srgbClr val="A5B592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sz="1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クラブ理事会</a:t>
          </a:r>
        </a:p>
      </dsp:txBody>
      <dsp:txXfrm>
        <a:off x="3640581" y="1537967"/>
        <a:ext cx="1504062" cy="752031"/>
      </dsp:txXfrm>
    </dsp:sp>
    <dsp:sp modelId="{45142F8E-A5D3-4B4E-AE12-BA6D87D809A0}">
      <dsp:nvSpPr>
        <dsp:cNvPr id="0" name=""/>
        <dsp:cNvSpPr/>
      </dsp:nvSpPr>
      <dsp:spPr>
        <a:xfrm>
          <a:off x="750" y="2605851"/>
          <a:ext cx="1504062" cy="752031"/>
        </a:xfrm>
        <a:prstGeom prst="rect">
          <a:avLst/>
        </a:prstGeom>
        <a:solidFill>
          <a:srgbClr val="A5B592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sz="1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管理運営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sz="1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委員会</a:t>
          </a:r>
        </a:p>
      </dsp:txBody>
      <dsp:txXfrm>
        <a:off x="750" y="2605851"/>
        <a:ext cx="1504062" cy="752031"/>
      </dsp:txXfrm>
    </dsp:sp>
    <dsp:sp modelId="{97504234-DF98-4CDD-AD42-91413FF45218}">
      <dsp:nvSpPr>
        <dsp:cNvPr id="0" name=""/>
        <dsp:cNvSpPr/>
      </dsp:nvSpPr>
      <dsp:spPr>
        <a:xfrm>
          <a:off x="1842775" y="2595097"/>
          <a:ext cx="1504062" cy="752031"/>
        </a:xfrm>
        <a:prstGeom prst="rect">
          <a:avLst/>
        </a:prstGeom>
        <a:solidFill>
          <a:srgbClr val="A5B592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sz="1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公共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sz="1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ｲﾒｰｼﾞ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sz="1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委員会</a:t>
          </a:r>
        </a:p>
      </dsp:txBody>
      <dsp:txXfrm>
        <a:off x="1842775" y="2595097"/>
        <a:ext cx="1504062" cy="752031"/>
      </dsp:txXfrm>
    </dsp:sp>
    <dsp:sp modelId="{5F4FDB3E-57C1-488C-BFB2-9C11A33603FB}">
      <dsp:nvSpPr>
        <dsp:cNvPr id="0" name=""/>
        <dsp:cNvSpPr/>
      </dsp:nvSpPr>
      <dsp:spPr>
        <a:xfrm>
          <a:off x="3640581" y="2605851"/>
          <a:ext cx="1504062" cy="752031"/>
        </a:xfrm>
        <a:prstGeom prst="rect">
          <a:avLst/>
        </a:prstGeom>
        <a:solidFill>
          <a:srgbClr val="A5B592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会員増強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+mn-cs"/>
            </a:rPr>
            <a:t>委員会</a:t>
          </a:r>
        </a:p>
      </dsp:txBody>
      <dsp:txXfrm>
        <a:off x="3640581" y="2605851"/>
        <a:ext cx="1504062" cy="752031"/>
      </dsp:txXfrm>
    </dsp:sp>
    <dsp:sp modelId="{44E31AED-B57D-40DE-AA00-96856319B8B7}">
      <dsp:nvSpPr>
        <dsp:cNvPr id="0" name=""/>
        <dsp:cNvSpPr/>
      </dsp:nvSpPr>
      <dsp:spPr>
        <a:xfrm>
          <a:off x="5460496" y="2605851"/>
          <a:ext cx="1504062" cy="752031"/>
        </a:xfrm>
        <a:prstGeom prst="rect">
          <a:avLst/>
        </a:prstGeom>
        <a:solidFill>
          <a:srgbClr val="A5B592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ea typeface="ＭＳ Ｐゴシック" panose="020B0600070205080204" pitchFamily="50" charset="-128"/>
              <a:cs typeface="+mn-cs"/>
            </a:rPr>
            <a:t>ﾛｰﾀﾘｰ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ea typeface="ＭＳ Ｐゴシック" panose="020B0600070205080204" pitchFamily="50" charset="-128"/>
              <a:cs typeface="+mn-cs"/>
            </a:rPr>
            <a:t>財団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ea typeface="ＭＳ Ｐゴシック" panose="020B0600070205080204" pitchFamily="50" charset="-128"/>
              <a:cs typeface="+mn-cs"/>
            </a:rPr>
            <a:t>委員会</a:t>
          </a:r>
          <a:endParaRPr kumimoji="1" lang="ja-JP" altLang="en-US" sz="1400" b="0" i="0" u="none" strike="noStrike" kern="1200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  <a:cs typeface="+mn-cs"/>
          </a:endParaRPr>
        </a:p>
      </dsp:txBody>
      <dsp:txXfrm>
        <a:off x="5460496" y="2605851"/>
        <a:ext cx="1504062" cy="752031"/>
      </dsp:txXfrm>
    </dsp:sp>
    <dsp:sp modelId="{BD498FFA-0BB5-4836-8045-B438E6E4907B}">
      <dsp:nvSpPr>
        <dsp:cNvPr id="0" name=""/>
        <dsp:cNvSpPr/>
      </dsp:nvSpPr>
      <dsp:spPr>
        <a:xfrm>
          <a:off x="7280412" y="2605851"/>
          <a:ext cx="1504062" cy="752031"/>
        </a:xfrm>
        <a:prstGeom prst="rect">
          <a:avLst/>
        </a:prstGeom>
        <a:solidFill>
          <a:srgbClr val="A5B592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ea typeface="ＭＳ Ｐゴシック" panose="020B0600070205080204" pitchFamily="50" charset="-128"/>
              <a:cs typeface="+mn-cs"/>
            </a:rPr>
            <a:t>奉仕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ea typeface="ＭＳ Ｐゴシック" panose="020B0600070205080204" pitchFamily="50" charset="-128"/>
              <a:cs typeface="+mn-cs"/>
            </a:rPr>
            <a:t>ﾌﾟﾛｼﾞｪｸﾄ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ja-JP" altLang="en-US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ea typeface="ＭＳ Ｐゴシック" panose="020B0600070205080204" pitchFamily="50" charset="-128"/>
              <a:cs typeface="+mn-cs"/>
            </a:rPr>
            <a:t>委員会</a:t>
          </a:r>
          <a:endParaRPr kumimoji="1" lang="ja-JP" altLang="en-US" sz="1400" b="0" i="0" u="none" strike="noStrike" kern="1200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  <a:cs typeface="+mn-cs"/>
          </a:endParaRPr>
        </a:p>
      </dsp:txBody>
      <dsp:txXfrm>
        <a:off x="7280412" y="2605851"/>
        <a:ext cx="1504062" cy="752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42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78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86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05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880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638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437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63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29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78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3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63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39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33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97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01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0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9D32FE-C625-4446-8514-780037A35760}" type="datetimeFigureOut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85E63C-90D2-44A3-B39D-3F766B039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570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95000">
              <a:schemeClr val="accent2">
                <a:lumMod val="40000"/>
                <a:lumOff val="6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100000">
              <a:schemeClr val="bg2">
                <a:lumMod val="60000"/>
                <a:lumOff val="40000"/>
              </a:schemeClr>
            </a:gs>
            <a:gs pos="59000">
              <a:schemeClr val="bg2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605443" y="4290646"/>
            <a:ext cx="85811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国際ロータリー第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+mn-ea"/>
              </a:rPr>
              <a:t>2650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地区広報委員会</a:t>
            </a:r>
            <a:endParaRPr kumimoji="1" lang="en-US" altLang="ja-JP" sz="3600" dirty="0" smtClean="0">
              <a:solidFill>
                <a:schemeClr val="bg1"/>
              </a:solidFill>
              <a:latin typeface="+mn-ea"/>
            </a:endParaRPr>
          </a:p>
          <a:p>
            <a:pPr algn="r"/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委員長　　髙野　治</a:t>
            </a:r>
            <a:endParaRPr lang="en-US" altLang="ja-JP" sz="3600" dirty="0">
              <a:solidFill>
                <a:schemeClr val="bg1"/>
              </a:solidFill>
              <a:latin typeface="+mn-ea"/>
            </a:endParaRPr>
          </a:p>
          <a:p>
            <a:pPr algn="r"/>
            <a:r>
              <a:rPr kumimoji="1" lang="ja-JP" altLang="en-US" sz="2400" dirty="0" smtClean="0">
                <a:solidFill>
                  <a:schemeClr val="bg1"/>
                </a:solidFill>
                <a:latin typeface="+mn-ea"/>
              </a:rPr>
              <a:t>（奈良大宮ロータリークラブ）</a:t>
            </a:r>
            <a:endParaRPr kumimoji="1" lang="en-US" altLang="ja-JP" sz="24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15445" y="1982597"/>
            <a:ext cx="10572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会員増強と退会防止に繋がる広報</a:t>
            </a:r>
          </a:p>
        </p:txBody>
      </p:sp>
    </p:spTree>
    <p:extLst>
      <p:ext uri="{BB962C8B-B14F-4D97-AF65-F5344CB8AC3E}">
        <p14:creationId xmlns:p14="http://schemas.microsoft.com/office/powerpoint/2010/main" val="16270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95000">
              <a:schemeClr val="accent2">
                <a:lumMod val="40000"/>
                <a:lumOff val="6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100000">
              <a:schemeClr val="bg2">
                <a:lumMod val="60000"/>
                <a:lumOff val="40000"/>
              </a:schemeClr>
            </a:gs>
            <a:gs pos="59000">
              <a:schemeClr val="bg2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55" y="1649890"/>
            <a:ext cx="8267700" cy="483241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00200" y="522955"/>
            <a:ext cx="8802410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ja-JP" altLang="en-US" sz="4800" dirty="0" smtClean="0">
                <a:solidFill>
                  <a:prstClr val="black"/>
                </a:solidFill>
                <a:latin typeface="+mj-ea"/>
                <a:ea typeface="+mj-ea"/>
              </a:rPr>
              <a:t>ソーシャルメディア利用の推移</a:t>
            </a:r>
          </a:p>
        </p:txBody>
      </p:sp>
    </p:spTree>
    <p:extLst>
      <p:ext uri="{BB962C8B-B14F-4D97-AF65-F5344CB8AC3E}">
        <p14:creationId xmlns:p14="http://schemas.microsoft.com/office/powerpoint/2010/main" val="30101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95000">
              <a:schemeClr val="accent2">
                <a:lumMod val="40000"/>
                <a:lumOff val="6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100000">
              <a:schemeClr val="bg2">
                <a:lumMod val="60000"/>
                <a:lumOff val="40000"/>
              </a:schemeClr>
            </a:gs>
            <a:gs pos="59000">
              <a:schemeClr val="bg2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81670" y="531861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会員増強</a:t>
            </a:r>
            <a:endParaRPr kumimoji="1" lang="en-US" altLang="ja-JP" sz="3600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公共イメージの向上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6500" y="808859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全員で取り組む時代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81670" y="279169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地区ＨＰ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0" y="2237694"/>
            <a:ext cx="52629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各クラブ、各地区委員会</a:t>
            </a:r>
            <a:endParaRPr kumimoji="1" lang="en-US" altLang="ja-JP" sz="3600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ガバナー事務所</a:t>
            </a:r>
            <a:endParaRPr kumimoji="1" lang="en-US" altLang="ja-JP" sz="3600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地区広報委員会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81670" y="4497524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フェイスブック</a:t>
            </a:r>
            <a:endParaRPr kumimoji="1" lang="en-US" altLang="ja-JP" sz="3600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口コミ</a:t>
            </a:r>
            <a:endParaRPr kumimoji="1" lang="ja-JP" altLang="en-US" sz="36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500" y="477452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全員参加</a:t>
            </a:r>
          </a:p>
        </p:txBody>
      </p:sp>
      <p:sp>
        <p:nvSpPr>
          <p:cNvPr id="9" name="右矢印 8"/>
          <p:cNvSpPr/>
          <p:nvPr/>
        </p:nvSpPr>
        <p:spPr>
          <a:xfrm>
            <a:off x="5413639" y="850070"/>
            <a:ext cx="629382" cy="58919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3819076" y="2760970"/>
            <a:ext cx="2223945" cy="58919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4687570" y="4774524"/>
            <a:ext cx="1355451" cy="58919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95000">
              <a:schemeClr val="accent2">
                <a:lumMod val="40000"/>
                <a:lumOff val="6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100000">
              <a:schemeClr val="bg2">
                <a:lumMod val="60000"/>
                <a:lumOff val="40000"/>
              </a:schemeClr>
            </a:gs>
            <a:gs pos="59000">
              <a:schemeClr val="bg2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5300" y="942454"/>
            <a:ext cx="7571303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会員増強委員会にお願いしたいこと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0900" y="1952051"/>
            <a:ext cx="987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クラブ広報委員会、地区委員会出向者に対して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12351" y="2756890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⇒地区ＨＰの活用を促してほしい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900" y="3784644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会員増強委員会の皆さん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12351" y="458948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⇒フェイスブックに参加してほしい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0900" y="5575959"/>
            <a:ext cx="7109639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キーワード：双方向性、全員参加</a:t>
            </a:r>
          </a:p>
        </p:txBody>
      </p:sp>
    </p:spTree>
    <p:extLst>
      <p:ext uri="{BB962C8B-B14F-4D97-AF65-F5344CB8AC3E}">
        <p14:creationId xmlns:p14="http://schemas.microsoft.com/office/powerpoint/2010/main" val="5197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95000">
              <a:schemeClr val="accent2">
                <a:lumMod val="40000"/>
                <a:lumOff val="6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100000">
              <a:schemeClr val="bg2">
                <a:lumMod val="60000"/>
                <a:lumOff val="40000"/>
              </a:schemeClr>
            </a:gs>
            <a:gs pos="59000">
              <a:schemeClr val="bg2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848689" y="2967335"/>
            <a:ext cx="849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ご清聴有難うございました</a:t>
            </a:r>
            <a:endParaRPr lang="ja-JP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0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95000">
              <a:schemeClr val="accent2">
                <a:lumMod val="40000"/>
                <a:lumOff val="6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100000">
              <a:schemeClr val="bg2">
                <a:lumMod val="60000"/>
                <a:lumOff val="40000"/>
              </a:schemeClr>
            </a:gs>
            <a:gs pos="59000">
              <a:schemeClr val="bg2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763711" y="419101"/>
            <a:ext cx="6923089" cy="736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cs typeface="+mj-cs"/>
              </a:rPr>
              <a:t>ロータリーの戦略計画</a:t>
            </a:r>
            <a:endParaRPr kumimoji="1" lang="ja-JP" alt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cs typeface="+mj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883813" y="693520"/>
            <a:ext cx="249299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３つの戦略的優先項目</a:t>
            </a:r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35" y="1402835"/>
            <a:ext cx="6891865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95000">
              <a:schemeClr val="accent2">
                <a:lumMod val="40000"/>
                <a:lumOff val="6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100000">
              <a:schemeClr val="bg2">
                <a:lumMod val="60000"/>
                <a:lumOff val="40000"/>
              </a:schemeClr>
            </a:gs>
            <a:gs pos="59000">
              <a:schemeClr val="bg2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2373153418"/>
              </p:ext>
            </p:extLst>
          </p:nvPr>
        </p:nvGraphicFramePr>
        <p:xfrm>
          <a:off x="1572954" y="1392238"/>
          <a:ext cx="8785225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572954" y="432252"/>
            <a:ext cx="9417963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クラブリーダーシッププラン（ＣＬＰ）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68818" y="1536918"/>
            <a:ext cx="4134465" cy="1815882"/>
          </a:xfrm>
          <a:prstGeom prst="rect">
            <a:avLst/>
          </a:prstGeom>
          <a:solidFill>
            <a:srgbClr val="A5B592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</a:rPr>
              <a:t>・会長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</a:rPr>
              <a:t>・直前会長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</a:rPr>
              <a:t>・会長エレクト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</a:rPr>
              <a:t>・副会長（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</a:rPr>
              <a:t>1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</a:rPr>
              <a:t>名または数名）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</a:rPr>
              <a:t>・理事（選出方法、人数は細則で定めたとおり）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</a:rPr>
              <a:t>・幹事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</a:rPr>
              <a:t>・会計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</a:rPr>
              <a:t>・会場監督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146985" y="5427757"/>
            <a:ext cx="80329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  <a:latin typeface="+mn-ea"/>
              </a:rPr>
              <a:t>会員増強と広報ってとても重要なんだ</a:t>
            </a:r>
            <a:endParaRPr lang="ja-JP" altLang="en-US" sz="3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21185" y="4005358"/>
            <a:ext cx="1498600" cy="749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216266" y="4015629"/>
            <a:ext cx="1498600" cy="749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8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95000">
              <a:schemeClr val="accent2">
                <a:lumMod val="40000"/>
                <a:lumOff val="6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100000">
              <a:schemeClr val="bg2">
                <a:lumMod val="60000"/>
                <a:lumOff val="40000"/>
              </a:schemeClr>
            </a:gs>
            <a:gs pos="59000">
              <a:schemeClr val="bg2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ETS 公共イメージ向上 岩永RPIC.pdf - Adobe Acrobat Pro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09" y="-21902"/>
            <a:ext cx="8982191" cy="693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95000">
              <a:schemeClr val="accent2">
                <a:lumMod val="40000"/>
                <a:lumOff val="6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100000">
              <a:schemeClr val="bg2">
                <a:lumMod val="60000"/>
                <a:lumOff val="40000"/>
              </a:schemeClr>
            </a:gs>
            <a:gs pos="59000">
              <a:schemeClr val="bg2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ETS 公共イメージ向上 岩永RPIC.pdf - Adobe Acrobat Pro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31" y="0"/>
            <a:ext cx="9182228" cy="68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95000">
              <a:schemeClr val="accent2">
                <a:lumMod val="40000"/>
                <a:lumOff val="6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100000">
              <a:schemeClr val="bg2">
                <a:lumMod val="60000"/>
                <a:lumOff val="40000"/>
              </a:schemeClr>
            </a:gs>
            <a:gs pos="59000">
              <a:schemeClr val="bg2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89723" y="690925"/>
            <a:ext cx="4288353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広報委員会の役割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957348" y="1770628"/>
            <a:ext cx="8521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+mn-ea"/>
              </a:rPr>
              <a:t>ロータリー</a:t>
            </a:r>
            <a:r>
              <a:rPr lang="ja-JP" altLang="en-US" sz="2400" dirty="0">
                <a:solidFill>
                  <a:prstClr val="black"/>
                </a:solidFill>
                <a:latin typeface="+mn-ea"/>
              </a:rPr>
              <a:t>に関する情報を一般の人々に</a:t>
            </a:r>
            <a:r>
              <a:rPr lang="ja-JP" altLang="en-US" sz="2400" dirty="0" smtClean="0">
                <a:solidFill>
                  <a:prstClr val="black"/>
                </a:solidFill>
                <a:latin typeface="+mn-ea"/>
              </a:rPr>
              <a:t>伝え、クラブの奉仕活動を広報するための計画を立案、実行する。</a:t>
            </a:r>
            <a:endParaRPr lang="ja-JP" altLang="en-US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89723" y="3050822"/>
            <a:ext cx="3775393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広報活動の効果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957348" y="5038998"/>
            <a:ext cx="414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+mn-ea"/>
              </a:rPr>
              <a:t>クラブ会員</a:t>
            </a:r>
            <a:r>
              <a:rPr lang="ja-JP" altLang="en-US" sz="2400" dirty="0">
                <a:solidFill>
                  <a:prstClr val="black"/>
                </a:solidFill>
                <a:latin typeface="+mn-ea"/>
              </a:rPr>
              <a:t>が積極的に活動しようとする意欲が</a:t>
            </a:r>
            <a:r>
              <a:rPr lang="ja-JP" altLang="en-US" sz="2400" dirty="0" smtClean="0">
                <a:solidFill>
                  <a:prstClr val="black"/>
                </a:solidFill>
                <a:latin typeface="+mn-ea"/>
              </a:rPr>
              <a:t>高まる</a:t>
            </a:r>
            <a:endParaRPr lang="ja-JP" altLang="en-US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57348" y="4022803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+mn-ea"/>
              </a:rPr>
              <a:t>入会希望者が増える</a:t>
            </a:r>
            <a:endParaRPr lang="ja-JP" altLang="en-US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56374" y="40228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+mn-ea"/>
              </a:rPr>
              <a:t>会員勧誘</a:t>
            </a:r>
            <a:endParaRPr lang="ja-JP" altLang="en-US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6374" y="50389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+mn-ea"/>
              </a:rPr>
              <a:t>退会防止</a:t>
            </a:r>
            <a:endParaRPr lang="ja-JP" altLang="en-US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486900" y="46254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+mn-ea"/>
              </a:rPr>
              <a:t>会員増強</a:t>
            </a:r>
            <a:endParaRPr lang="ja-JP" altLang="en-US" sz="2400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0" name="直線矢印コネクタ 9"/>
          <p:cNvCxnSpPr>
            <a:stCxn id="6" idx="3"/>
            <a:endCxn id="7" idx="1"/>
          </p:cNvCxnSpPr>
          <p:nvPr/>
        </p:nvCxnSpPr>
        <p:spPr>
          <a:xfrm>
            <a:off x="4912003" y="4253636"/>
            <a:ext cx="2344371" cy="0"/>
          </a:xfrm>
          <a:prstGeom prst="straightConnector1">
            <a:avLst/>
          </a:prstGeom>
          <a:noFill/>
          <a:ln w="9525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1" name="直線矢印コネクタ 10"/>
          <p:cNvCxnSpPr>
            <a:stCxn id="5" idx="3"/>
            <a:endCxn id="8" idx="1"/>
          </p:cNvCxnSpPr>
          <p:nvPr/>
        </p:nvCxnSpPr>
        <p:spPr>
          <a:xfrm flipV="1">
            <a:off x="6097548" y="5269831"/>
            <a:ext cx="1158826" cy="184666"/>
          </a:xfrm>
          <a:prstGeom prst="straightConnector1">
            <a:avLst/>
          </a:prstGeom>
          <a:noFill/>
          <a:ln w="9525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2" name="直線矢印コネクタ 11"/>
          <p:cNvCxnSpPr>
            <a:stCxn id="7" idx="3"/>
            <a:endCxn id="9" idx="1"/>
          </p:cNvCxnSpPr>
          <p:nvPr/>
        </p:nvCxnSpPr>
        <p:spPr>
          <a:xfrm>
            <a:off x="8672146" y="4253636"/>
            <a:ext cx="814754" cy="602650"/>
          </a:xfrm>
          <a:prstGeom prst="straightConnector1">
            <a:avLst/>
          </a:prstGeom>
          <a:noFill/>
          <a:ln w="9525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3" name="直線矢印コネクタ 12"/>
          <p:cNvCxnSpPr>
            <a:stCxn id="8" idx="3"/>
            <a:endCxn id="9" idx="1"/>
          </p:cNvCxnSpPr>
          <p:nvPr/>
        </p:nvCxnSpPr>
        <p:spPr>
          <a:xfrm flipV="1">
            <a:off x="8672146" y="4856286"/>
            <a:ext cx="814754" cy="413545"/>
          </a:xfrm>
          <a:prstGeom prst="straightConnector1">
            <a:avLst/>
          </a:prstGeom>
          <a:noFill/>
          <a:ln w="9525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799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95000">
              <a:schemeClr val="accent2">
                <a:lumMod val="40000"/>
                <a:lumOff val="6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100000">
              <a:schemeClr val="bg2">
                <a:lumMod val="60000"/>
                <a:lumOff val="40000"/>
              </a:schemeClr>
            </a:gs>
            <a:gs pos="59000">
              <a:schemeClr val="bg2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96900" y="792202"/>
            <a:ext cx="10802957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会員増強の地区幹事をやっているときに感じたこと</a:t>
            </a:r>
            <a:endParaRPr kumimoji="1" lang="en-US" altLang="ja-JP" sz="3600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Ｒ．Ｌ．Ｉ．に参加して感じたこと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44600" y="2271827"/>
            <a:ext cx="7571303" cy="251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会員減少に喘いでいるクラブが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多い</a:t>
            </a:r>
            <a:endParaRPr kumimoji="1" lang="en-US" altLang="ja-JP" sz="36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何とか認知度を上げたい</a:t>
            </a:r>
          </a:p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何とか市民に</a:t>
            </a:r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溶け込みたい</a:t>
            </a:r>
            <a:endParaRPr lang="ja-JP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98446" y="4885161"/>
            <a:ext cx="6186309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でも、それがなかなか</a:t>
            </a:r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難しい</a:t>
            </a:r>
            <a:endParaRPr lang="en-US" altLang="ja-JP" sz="36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地区</a:t>
            </a:r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はやる気があるのか</a:t>
            </a:r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！</a:t>
            </a:r>
            <a:endParaRPr kumimoji="1" lang="ja-JP" altLang="en-US" sz="36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1244601" y="5433104"/>
            <a:ext cx="1797538" cy="58919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3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95000">
              <a:schemeClr val="accent2">
                <a:lumMod val="40000"/>
                <a:lumOff val="6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100000">
              <a:schemeClr val="bg2">
                <a:lumMod val="60000"/>
                <a:lumOff val="40000"/>
              </a:schemeClr>
            </a:gs>
            <a:gs pos="59000">
              <a:schemeClr val="bg2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68130" y="752899"/>
            <a:ext cx="7321235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ja-JP" altLang="en-US" sz="4800" dirty="0" smtClean="0">
                <a:solidFill>
                  <a:prstClr val="black"/>
                </a:solidFill>
                <a:latin typeface="+mj-ea"/>
                <a:ea typeface="+mj-ea"/>
              </a:rPr>
              <a:t>地区広報委員会の</a:t>
            </a:r>
            <a:r>
              <a:rPr lang="en-US" altLang="ja-JP" sz="4800" dirty="0" smtClean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ja-JP" altLang="en-US" sz="4800" dirty="0" smtClean="0">
                <a:solidFill>
                  <a:prstClr val="black"/>
                </a:solidFill>
                <a:latin typeface="+mj-ea"/>
                <a:ea typeface="+mj-ea"/>
              </a:rPr>
              <a:t>大方針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25975" y="1782885"/>
            <a:ext cx="6763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0"/>
              </a:spcBef>
            </a:pPr>
            <a:r>
              <a:rPr lang="ja-JP" altLang="en-US" sz="3600" dirty="0" smtClean="0">
                <a:solidFill>
                  <a:prstClr val="black"/>
                </a:solidFill>
                <a:latin typeface="+mn-ea"/>
              </a:rPr>
              <a:t>各クラブの広報活動を支援する</a:t>
            </a:r>
            <a:endParaRPr lang="en-US" altLang="ja-JP" sz="3600" dirty="0" smtClean="0">
              <a:solidFill>
                <a:prstClr val="black"/>
              </a:solidFill>
              <a:latin typeface="+mn-ea"/>
            </a:endParaRPr>
          </a:p>
          <a:p>
            <a:r>
              <a:rPr lang="ja-JP" altLang="en-US" sz="3600" dirty="0" smtClean="0">
                <a:solidFill>
                  <a:prstClr val="black"/>
                </a:solidFill>
                <a:latin typeface="+mn-ea"/>
              </a:rPr>
              <a:t>地区レベルで情報発信を行う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8130" y="3505200"/>
            <a:ext cx="3416320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+mn-ea"/>
              </a:rPr>
              <a:t>新たな取り組み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89100" y="4151531"/>
            <a:ext cx="48013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ＨＰ</a:t>
            </a:r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の</a:t>
            </a:r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刷新</a:t>
            </a:r>
            <a:endParaRPr lang="en-US" altLang="ja-JP" sz="3600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例会</a:t>
            </a:r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変更情報の</a:t>
            </a:r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刷新</a:t>
            </a:r>
            <a:endParaRPr lang="en-US" altLang="ja-JP" sz="3600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フェイスブック</a:t>
            </a:r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の</a:t>
            </a:r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活用</a:t>
            </a:r>
            <a:endParaRPr lang="en-US" altLang="ja-JP" sz="3600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ネット</a:t>
            </a:r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広告の取り組み</a:t>
            </a:r>
            <a:endParaRPr kumimoji="1" lang="ja-JP" altLang="en-US" sz="3600" dirty="0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305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95000">
              <a:schemeClr val="accent2">
                <a:lumMod val="40000"/>
                <a:lumOff val="6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100000">
              <a:schemeClr val="bg2">
                <a:lumMod val="60000"/>
                <a:lumOff val="40000"/>
              </a:schemeClr>
            </a:gs>
            <a:gs pos="59000">
              <a:schemeClr val="bg2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28531" y="955431"/>
            <a:ext cx="8905002" cy="132343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マスメディアから</a:t>
            </a:r>
            <a:endParaRPr kumimoji="0" lang="en-US" altLang="ja-JP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ホームページやソーシャルメディアへ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5723" y="3036258"/>
            <a:ext cx="187743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+mn-ea"/>
              </a:rPr>
              <a:t>新聞</a:t>
            </a:r>
            <a:endParaRPr lang="en-US" altLang="ja-JP" sz="3200" dirty="0" smtClean="0">
              <a:solidFill>
                <a:prstClr val="black"/>
              </a:solidFill>
              <a:latin typeface="+mn-ea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+mn-ea"/>
              </a:rPr>
              <a:t>雑誌</a:t>
            </a:r>
            <a:endParaRPr lang="en-US" altLang="ja-JP" sz="3200" dirty="0" smtClean="0">
              <a:solidFill>
                <a:prstClr val="black"/>
              </a:solidFill>
              <a:latin typeface="+mn-ea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+mn-ea"/>
              </a:rPr>
              <a:t>テレビ</a:t>
            </a:r>
            <a:endParaRPr lang="en-US" altLang="ja-JP" sz="3200" dirty="0" smtClean="0">
              <a:solidFill>
                <a:prstClr val="black"/>
              </a:solidFill>
              <a:latin typeface="+mn-ea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+mn-ea"/>
              </a:rPr>
              <a:t>ラジオ</a:t>
            </a:r>
            <a:endParaRPr lang="ja-JP" altLang="en-US" sz="32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55423" y="2913148"/>
            <a:ext cx="2993127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prstClr val="black"/>
                </a:solidFill>
                <a:latin typeface="+mn-ea"/>
              </a:rPr>
              <a:t>ホームページ</a:t>
            </a:r>
            <a:endParaRPr lang="en-US" altLang="ja-JP" sz="2400" dirty="0" smtClean="0">
              <a:solidFill>
                <a:prstClr val="black"/>
              </a:solidFill>
              <a:latin typeface="+mn-ea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prstClr val="black"/>
                </a:solidFill>
                <a:latin typeface="+mn-ea"/>
              </a:rPr>
              <a:t>Ｆａｃｅｂｏｏｋ</a:t>
            </a:r>
            <a:endParaRPr lang="en-US" altLang="ja-JP" sz="2400" dirty="0" smtClean="0">
              <a:solidFill>
                <a:prstClr val="black"/>
              </a:solidFill>
              <a:latin typeface="+mn-ea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prstClr val="black"/>
                </a:solidFill>
                <a:latin typeface="+mn-ea"/>
              </a:rPr>
              <a:t>ブログ</a:t>
            </a:r>
            <a:endParaRPr lang="en-US" altLang="ja-JP" sz="2400" dirty="0" smtClean="0">
              <a:solidFill>
                <a:prstClr val="black"/>
              </a:solidFill>
              <a:latin typeface="+mn-ea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+mn-ea"/>
              </a:rPr>
              <a:t>Twitter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prstClr val="black"/>
                </a:solidFill>
                <a:latin typeface="+mn-ea"/>
              </a:rPr>
              <a:t>ＬＩＮＥ</a:t>
            </a:r>
            <a:endParaRPr lang="en-US" altLang="ja-JP" sz="2400" dirty="0" smtClean="0">
              <a:solidFill>
                <a:prstClr val="black"/>
              </a:solidFill>
              <a:latin typeface="+mn-ea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+mn-ea"/>
              </a:rPr>
              <a:t>YouTube</a:t>
            </a:r>
            <a:endParaRPr lang="ja-JP" altLang="en-US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5" name="左右矢印 4"/>
          <p:cNvSpPr/>
          <p:nvPr/>
        </p:nvSpPr>
        <p:spPr>
          <a:xfrm>
            <a:off x="4827954" y="4060749"/>
            <a:ext cx="1758461" cy="474785"/>
          </a:xfrm>
          <a:prstGeom prst="leftRightArrow">
            <a:avLst/>
          </a:prstGeom>
          <a:solidFill>
            <a:srgbClr val="A5B592"/>
          </a:solidFill>
          <a:ln w="15875" cap="rnd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9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txDef>
      <a:spPr>
        <a:gradFill>
          <a:gsLst>
            <a:gs pos="0">
              <a:srgbClr val="A5B592">
                <a:lumMod val="5000"/>
                <a:lumOff val="95000"/>
              </a:srgbClr>
            </a:gs>
            <a:gs pos="74000">
              <a:srgbClr val="A5B592">
                <a:lumMod val="45000"/>
                <a:lumOff val="55000"/>
              </a:srgbClr>
            </a:gs>
            <a:gs pos="83000">
              <a:srgbClr val="A5B592">
                <a:lumMod val="45000"/>
                <a:lumOff val="55000"/>
              </a:srgbClr>
            </a:gs>
            <a:gs pos="100000">
              <a:srgbClr val="A5B592">
                <a:lumMod val="30000"/>
                <a:lumOff val="70000"/>
              </a:srgbClr>
            </a:gs>
          </a:gsLst>
          <a:lin ang="5400000" scaled="1"/>
        </a:gradFill>
      </a:spPr>
      <a:bodyPr wrap="none" rtlCol="0">
        <a:sp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kern="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443</TotalTime>
  <Words>333</Words>
  <Application>Microsoft Office PowerPoint</Application>
  <PresentationFormat>ワイド画面</PresentationFormat>
  <Paragraphs>83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HGｺﾞｼｯｸM</vt:lpstr>
      <vt:lpstr>ＭＳ Ｐゴシック</vt:lpstr>
      <vt:lpstr>メイリオ</vt:lpstr>
      <vt:lpstr>Arial</vt:lpstr>
      <vt:lpstr>Century Gothic</vt:lpstr>
      <vt:lpstr>Corbel</vt:lpstr>
      <vt:lpstr>Tahoma</vt:lpstr>
      <vt:lpstr>Wingdings 3</vt:lpstr>
      <vt:lpstr>スライス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関西緑地</dc:creator>
  <cp:lastModifiedBy>関西緑地</cp:lastModifiedBy>
  <cp:revision>23</cp:revision>
  <dcterms:created xsi:type="dcterms:W3CDTF">2016-06-10T03:12:59Z</dcterms:created>
  <dcterms:modified xsi:type="dcterms:W3CDTF">2016-06-29T06:40:17Z</dcterms:modified>
</cp:coreProperties>
</file>